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567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earest, if you don't know,just follow the pathof the sheep.Then feed your young goatsnear the shepherds' ten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ove as gracefullyas the pony that leadsthe chariot of the k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rrings add to your beauty,and you wear a necklaceof precious ston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's make you some jewelryof gold, woven with silver.She Speak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king, while youwere on your couch,my aroma was a magic char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rling, you are perfumebetween my breast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flower blossomsfrom the gardens of En-Gedi.He Speaks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rling, you are lovely,so very lovely—your eyes are those of a dove.She Speaks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, you are handsome,truly handsome—the fresh green grasswill be our wedding bed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hade of cedarand cypress tre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Is Better than Win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Solomon'smost beautiful song.She Speak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ss me tenderly!Your love is better than win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smell so sweet.All the young women adore you;the very mention of your nameis like spreading perfume.*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rry, my king! Let's hurry.Take me to your home.The Young Women Speak:We are happy for you!And we praise your loveeven more than wine.She Speaks:Young women of Jerusalem,it is only rightthat you should adore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kin is dark and beautiful,like a tent in the desertor like Solomon's curtai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stare at mejust because the sunhas darkened my skin.My brothers were angry with me;they made me work in the vineyard,and so I neglectedmy complex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rling, I love you!Where do you feed your sheepand let them rest at noon?Don't let the other shepherdsthink badly of me.I'm not one of those womenwho shamelessly followafter shepherds.He Speak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2026-06-04T02:35:05Z</dcterms:created>
  <dcterms:modified xsi:type="dcterms:W3CDTF">2026-06-04T02:35:05Z</dcterms:modified>
  <dc:title>Bible.com.au: Song of Songs 1:1-17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