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uth bowed down to the ground and said, “You know I come from another country. Why are you so goo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answered, “I've heard how you've helped your mother-in-law ever since your husband died. You even left your own father and mother to come and live in a foreign land among people you don't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ay that the Lord God of Israel will reward you for what you have done. And now that you have come to him for protection, I pray that he will bless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uth replied, “Sir, it's good of you to speak kindly to me and make me feel so welcome. I'm not even one of your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said to Ruth, “Come, eat with us. Have some bread and dip it in the sauce.” At once she sat down with the workers, and Boaz handed her some roasted grain. Ruth ate all she wanted and had some left 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Ruth left to start picking up grain, Boaz told his men, “Don't stop her, even if she picks up grain from where it is sta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sure to pull out some stalks of grain from the bundles and leave them on the ground for her. And don't speak harshly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uth worked in the field until evening. Then after she had pounded the grain off the stalks, she had a large basket full of gr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took the grain to town and showed Naomi how much she had picked up. Ruth also gave her the food left over from her lun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omi said, “Where did you work today? Whose field was it? God bless the man who treated you so well!” Then Ruth told her that she had worked in the field of a man named Boa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Meets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bless Boaz!” Naomi replied. “He has shown that he is still loyal to the living and to the dead. Boaz is a close relative, one of those who is supposed to look after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uth told her, “Boaz even said I could stay in the field with his workers until they had finished harvesting all his gr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omi replied, “My daughter, it's good that you can pick up grain alongside the women who work in his field. Who knows what might happen to you in someone else's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o, Ruth stayed close to the women, while picking up grain in his field.Ruth worked in the fields until the barley and wheat were harvested. And all this time she lived with Naom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Ruth said to Naomi, “Let me see if I can find someone who will let me pick up the grain left in the fields by the harvest workers.”Naomi answered, “Go ahead, my daughter.” So immediately Ruth went out to pick up grain in a field. She didn't know it was owned by Boaz, a relative of Naomi's husband Elimelech, as well as a rich and important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Boaz arrived from Bethlehem and went out to his field, he said to the harvest workers, “The Lord bless you!”They replied, “And may the Lord bless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oaz asked the man in charge of the harvest workers, “Who is that young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answered, “She is the one who came back from Moab with Naom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asked if she could pick up grain left by the harvest workers, and she has been working all morning without a moment's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az went over to Ruth and said, “I think it would be best for you not to pick up grain in anyone else's field. Stay here with the wo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ollow along behind them, as they gather up what the men have cut. I have warned the men not to bother you, and whenever you are thirsty, you can drink from their water jar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Ruth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