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We want to go with you and live among your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she replied, “My daughters, why don't you return home? What good will it do you to go with me? Do you think I could have more sons for you to mar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must go back home, because I am too old to marry again. Even if I got married tonight and later had more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uld you wait for them to become old enough to marry? No, my daughters! Life is harder for me than it is for you, because the Lord has turned against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ried again. Orpah kissed her mother-in-law goodbye, but Ruth held on to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omi then said to Ruth, “Look, your sister-in-law is going back to her people and to her gods! Why don't you go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uth answered,“Please don't tell meto leave youand return home!I will go where you go,I will live where you live;your people will be my people,your God will be my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die where you dieand be buried beside you.May the Lord punish meif we are ever separated,even by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Naomi saw that Ruth had made up her mind to go with her, she stopped urging her to go ba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eached Bethlehem, and the whole town was excited to see them. The women who lived there asked, “Can this really be Naom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Is Loyal to Naom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told them, “Don't call me Naomi any longer! Call me Mara, because God has made my life bi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everything when I left, but the Lord has brought me back with nothing. How can you still call me Naomi, when God has turned against me and made my life so h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barley harvest was just beginning when Naomi and Ruth, her Moabite daughter-in-law, arrived in Bethle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fore Israel was ruled by kings, Elimelech from the clan of Ephrath lived in the town of Bethlehem. His wife was named Naomi, and their two sons were Mahlon and Chilion. But when their crops failed in Israel, they moved to the country of Moab. And while they wer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melech died, leaving Naomi with only her tw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ater, Naomi's sons married Moabite women. One was named Orpah and the other Ruth. About ten years l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lon and Chilion also died. Now Naomi had no husband or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hen Naomi heard that the Lord had given his people a good harvest, she and her two daughters-in-law got ready to leave Moab and go to Judah. As they were on their way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omi said to them, “Don't you want to go back home to your own mothers? You were kind to my husband and sons, and you've always been kind to me. I pray that the Lord will be just as kind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he give each of you another husband and a home of your own.”Naomi kissed them. They cried]]></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2026-06-02T00:46:43Z</dcterms:created>
  <dcterms:modified xsi:type="dcterms:W3CDTF">2026-06-02T00:46:43Z</dcterms:modified>
  <dc:title>Bible.com.au: Ruth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