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rah, “At this time next year I will return, and you will already have a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forget what happened to the twin sons of Isaac and Rebe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Even before they were born or had done anything good or bad, the Lord told Rebekah that her older son would serve the younger one. The Lord said this to show he makes his own choices and it wasn't because of anything either of them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s why the Scriptures say that the Lord liked Jacob more than Esa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we saying God is unfair? Certainly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old Moses that he has pity and mercy on anyone he wants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then depends on God's mercy and not on what people want or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criptures the Lord says to the king of Egypt, “I let you become king, so that I could show you my power and be praised by all people on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depends on what God decides to do, and he can either have pity on people or make them stubborn.God's Anger and Merc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one may ask, “How can God blame us, if he makes us behave in the way he wants us 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hoic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my friend, I ask, “Who do you think you are to question God? Does the clay have the right to ask the potter why he shaped it the way he d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esn't a potter have the right to make a fancy bowl and a plain bowl out of the same lump of cl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anted to show his anger and reveal his power against everyone who deserved to be destroyed. But instead, he patiently put up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this by showing how glorious he is when he has pity on the people he has chosen to share in his glo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ther Jews or Gentiles, we are those chosen o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st as the Lord says in the book of Hosea,“Although they are notmy people,I will make them my people.I will treat with lovethose nationsthat have never been lo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ce they were told,‘You are not my people.’But in that very placethey will be calledchildren of the liv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is what the prophet Isaiah said about the people of Israel,“The people of Israelare as manyas the grains of sandalong the beach.But only a few who are leftwill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will be quickand sure to do on earthwhat he has warnedhe will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aiah also said,“If the Lord All-Powerfulhad not spared someof our descendants,we would have been destroyedlike the cities of Sodomand Gomorrah.”Israel and the Good N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a follower of Christ, and the Holy Spirit is a witness to my conscience. So I tell the truth and I am not lying when I s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does all of this mean? It means that the Gentiles were not trying to be acceptable to God, but they found that he would accept them if they had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It also means that the people of Israel were not acceptable to God. And why not? It was because they were trying to be acceptable by obeying the Law instead of by having faith in God. The people of Israel fell over the stone that makes people stum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st as God says in the Scriptures,“Look! I am placing in Ziona stone to make peoplestumble and fall.But those who have faithin that one will neverbe disappoin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heart is broken and I am in great sorr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ould gladly be placed under God's curse and be separated from Christ for the good of my own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he descendants of Israel, and they are also God's chosen people. God showed them his glory. He made agreements with them and gave them his Law. The temple is theirs and so are the promises that God made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those famous ancestors, who were also the ancestors of the Christ. I pray that God, who rules over all, will be praised for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cannot be said that God broke his promise. After all, not all of the people of Israel are the true peopl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n fact, when God made the promise to Abraham, he meant only Abraham's descendants by his son Isaac. God was talking only about Isaac when he promise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2026-06-14T14:39:08Z</dcterms:created>
  <dcterms:modified xsi:type="dcterms:W3CDTF">2026-06-14T14:39:08Z</dcterms:modified>
  <dc:title>Bible.com.au: Romans 9:1-33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