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3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8: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God is always at work for the good of everyone who loves him. They are the ones God has chosen for his purpos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2026-06-12T02:57:21Z</dcterms:created>
  <dcterms:modified xsi:type="dcterms:W3CDTF">2026-06-12T02:57:21Z</dcterms:modified>
  <dc:title>Bible.com.au: Romans 8:28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