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8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sin that used this command as a way of making me have all kinds of desires. But without the Law, sin is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fore I knew about the Law, I was alive. But as soon as I heard that command, sin came to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died. The very command that was supposed to bring life to me, instead brought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 used this command to trick me, and because of it I d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till, the Law and its commands are holy and correct and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 I saying something good caused my death? Certainly not! It was sin that killed me by using something good. Now we can see how terrible and evil sin really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the Law is spiritual. But I am merely a human, and I have been sold as a slave to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fact, I don't understand why I act the way I do. I don't do what I know is right. I do the things I h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though I don't do what I know is right, I agree that the Law is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am not the one doing these evil things. The sin that lives in me is what does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 Example from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know that my selfish desires won't let me do anything that is good. Even when I want to do right, I cann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tead of doing what I know is right, I do wr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f I don't do what I know is right, I am no longer the one doing these evil things. The sin that lives in me is what doe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aw has shown me that something in me keeps me from doing what I know is r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my whole heart I agree with the Law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every part of me I discover something fighting against my mind, and it makes me a prisoner of sin that controls everything I 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a miserable person I am. Who will rescue me from this body that is doomed to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nk God! Jesus Christ will rescue me.So with my mind I serve the Law of God, although my selfish desires make me serve the law of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you surely understand enough about law to know that laws only have power over people who are a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example, the Law says that a man's wife must remain his wife as long as he lives. But once her husband is dead, she is fr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 marry someone else. However, if she goes off with another man while her husband is still alive, she is said to be unfaith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is how it is with you, my friends. You are now part of the body of Christ and are dead to the power of the Law. You are free to belong to Christ, who was raised to life so we could serv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we thought only of ourselves, the Law made us have sinful desires. It made every part of our bodies into slaves who are doomed to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aw no longer rules over us. We are like dead people, and it cannot have any power over us. Now we can serve God in a new way by obeying his Spirit, and not in the old way by obeying the written Law.The Battle with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es this mean that the Law is sinful? Certainly not! But if it had not been for the Law, I would not have known what sin is really like. For example, I would not have known what it means to want something that belongs to someone else, unless the Law had told me not to do thi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2026-05-18T05:38:23Z</dcterms:created>
  <dcterms:modified xsi:type="dcterms:W3CDTF">2026-05-18T05:38:23Z</dcterms:modified>
  <dc:title>Bible.com.au: Romans 7:1-25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