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5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surely as we died with Christ, we believe we will also live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know that death no longer has any power over Christ. He died and was raised to life, never again to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Christ died, he died for sin once and for all. But now he is alive, and he lives only fo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same way, you must think of yourselves as dead to the power of sin. But Christ Jesus has given life to you, and you live for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n't let sin rule your body. After all, your body is bound to die, so don't obey its desir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r let any part of it become a slave of evil. Give yourselves to God, as people who have been raised from death to life. Make every part of your body a slave that pleases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n't let sin keep ruling your lives. You are ruled by God's undeserved grace and not by the Law.Slaves Who Do What  Pleases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does all this mean? Does it mean we are free to sin, because we are ruled by God's gift of undeserved grace and not by the Law? Certainly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you know that you are slaves of anyone you obey? You can be slaves of sin and die, or you can be obedient slaves of God and be acceptable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used to be slaves of sin. But I thank God that with all your heart you followed the example set forth in the teaching you receiv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ad to Sin but Alive  because of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you are set free from sin and are slaves who please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using these everyday examples, because in some ways you are still weak. You used to let the different parts of your body be slaves of your evil thoughts. But now you must make every part of your body serve God, so that you will belong completely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ou were slaves of sin, you didn't have to please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what good did you receive from the things you did? All you have to show for them is your shame, and they lead to de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you have been set free from sin, and you are God's slaves. This will make you holy and will lead you to eternal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in pays off with death. But God's gift is eternal life given by Jesus Christ our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should we say? Should we keep on sinning, so that God's gift of undeserved grace will show up even bet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 we should not! If we are dead to sin, how can we go on sin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n't you know that all who share in Christ Jesus by being baptized also share in his de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we were baptized, we died and were buried with Christ. We were baptized, so we would live a new life, as Christ was raised to life by the glory of God the F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we shared in Jesus' death by being baptized, we will be raised to life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know that the persons we used to be were nailed to the cross with Jesus. This was done, so our sinful bodies would no longer be the slaves of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know sin doesn't have power over dead people.]]></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2026-08-02T13:11:01Z</dcterms:created>
  <dcterms:modified xsi:type="dcterms:W3CDTF">2026-08-02T13:11:01Z</dcterms:modified>
  <dc:title>Bible.com.au: Romans 6:1-23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