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8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es all this mean? Does it mean that we Jews are better off than the Gentiles? No, it doesn't! Jews, as well as Gentiles, are ruled by sin, just as I have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riptures tell us,“No one is acceptabl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e of them understandsor even searches fo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all turned awayand are worthless.There isn't one personwho does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ds are likean open pit,and their tongues are goodonly for telling lies.Each word is as deadlyas the fangs of a sn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y nothingbut bitter cur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quicklybecome viol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ver they go,they leave ruin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on't know howto liv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don't even fea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good is it to be a Jew? What good is it to be circumc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everything in the Law was written for those who are under its power. The Law says these things to stop anyone from making excuses and to let God show that the whole world is guil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doesn't accept people simply because they obey the Law. No, indeed! All the Law does is to point out our sin.God's Way  of Accepting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e see how God does make us acceptable to him. The Law and the Prophets tell how we become acceptable, and it isn't by obeying the Law of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treats everyone alike. He accepts people only because they have faith in Jesus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us have sinned and fallen short of God'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treats us much better than we deserve, and because of Christ Jesus, he freely accepts us and sets us free from our s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God sent Christ to be our sacrifice. Christ offered his life's blood, so by faith in him we could come to God. And God did this to show that in the past he was right to be patient and forgive sinners. This also shows that God is right when he accepts people who have faith in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left for us to brag about? Not a thing! Is it because we obeyed some law? No! It is becaus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see that people are acceptable to God because they have faith, and not because they obey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es God belong only to the Jews? Isn't he also the God of the Gentiles? Yes, he 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good in a lot of ways! First of all, God's messages were spoken to the Je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is only one God, and he accepts Gentiles as well as Jews, simply because of their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destroy the Law by our faith? Not at all! We make it even more powerf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true that some of them did not believe the message. But does this mean that God cannot be trusted, just because they did not have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indeed! God tells the truth, even if everyone else is a liar. The Scriptures say about God,“Your wordswill be proven true,and in courtyou will win your c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ur evil deeds show how right God is, then what can we say? Is it wrong for God to become angry and punish us? What a foolish thing to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answer is, “No.” Otherwise, how could God judge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r lies bring great honor to God by showing how truthful he is, you may ask why God still says you are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might as well say, “Let's do something evil, so that something good will come of it!” Some people even claim that we are saying this. But God is fair and will judge them as well.No One Is Goo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2026-07-05T03:33:45Z</dcterms:created>
  <dcterms:modified xsi:type="dcterms:W3CDTF">2026-07-05T03:33:45Z</dcterms:modified>
  <dc:title>Bible.com.au: Romans 3:1-31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