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will show how angry and furious he can be with every selfish person who rejects the truth and wants to do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who are wicked will be punished with trouble and suffering. It doesn't matter if they are Jews or Genti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who do right will be rewarded with glory, honor, and peace, whether they are Jews or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oesn't have any favor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people who don't know about God's Law will still be punished for what they do wrong. And the Law will be used to judge everyone who knows what it s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accepts those who obey his Law, but not those who simply hea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people naturally obey the Law's commands, even though they don't have the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proves that the conscience is like a law written in the human heart. And it will show whether we are forgiven or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God appoints Jesus Christ to judge everyone's secret thoughts, just as my message says.The Jews and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you call yourselves Jews. You trust in the Law and take pride in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Judgment Is F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reading the Scriptures you learn how God wants you to behave, and you discover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sure that you are a guide for the blind and a light for all who are in the d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ince there is knowledge and truth in God's Law, you think you can instruct fools and teach young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ow can you teach others when you refuse to learn? You preach it is wrong to steal. But do you st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y people should be faithful in marriage. But are you faithful? You hate idols, yet you rob their tem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take pride in the Law, but you disobey the Law and bring shame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t is just as the Scriptures tell us, “You have made foreigners say insulting things about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ing circumcised is worthwhile, if you obey the Law. But if you don't obey the Law, you are no better off than people who are not circumc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fact, if they obey the Law, they are as good as anyone who is circumci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everyone who obeys the Law, but has never been circumcised, will condemn you. Even though you are circumcised and have the Law, you still don't obey its teac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you accuse others of doing wrong. But there is no excuse for what you do. When you judge others, you condemn yourselves, because you are guilty of doing the very sam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because you live like a Jew and are circumcised doesn't make you a real Je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be a real Jew you must obey the Law. True circumcision is something that happens deep in your heart, not something done to your body. And besides, you should want praise from God and not from hum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know that God is right to judge everyone who behaves in thi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really think God won't punish you, when you behave exactly like the people you acc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urely don't think much of God's wonderful goodness or of his patience and willingness to put up with you. Don't you know that the reason God is good to you is because he wants you to tur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are stubborn and refuse to turn to God. So you are making things even worse for yourselves on that day when he will show how angry he is and will judge the world with fai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reward each of us for what we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ill give eternal life to everyone who has patiently done what is good in the hope of receiving glory, honor, and life that lasts foreve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2026-07-23T08:26:19Z</dcterms:created>
  <dcterms:modified xsi:type="dcterms:W3CDTF">2026-07-23T08:26:19Z</dcterms:modified>
  <dc:title>Bible.com.au: Romans 2:1-29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