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tus, my dear friend whose faith is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eet Urbanus, who serves Christ along with us.Greet my dear friend Stach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reet Apelles, a faithful servant of Christ.Greet Aristobulus and his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reet Herodion, who is a relative of mine.Greet Narcissus and the others in his family, who have faith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 Tryphaena and Tryphosa, who work hard for the Lord.Greet my dear friend Persis. She also works hard for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reet Rufus, that special servant of the Lord, and greet his mother, who has been like a mother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reet Asyncritus, Phlegon, Hermes, Patrobas, and Hermas, as well as our friends who ar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reet Philologus, Julia, Nereus and his sister, and Olympas, and all of God's people who ar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sure to give each other a warm greeting.All of Christ's churches gree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friends, I beg you to watch out for anyone who causes trouble and divides the church by refusing to do what all of you were taught. Stay away from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rsonal Greet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ant to serve themselves and not Christ the Lord. Their flattery and fancy talk fool people who don't know any bet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glad that everyone knows how well you obey the Lord. But still, I want you to understand what is good and not have anything to do with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God, who gives peace, will soon crush Satan under your feet. I pray that our Lord Jesus will be kin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y, who works with me, sends his greetings, and so do my relatives, Lucius, Jason, and Sosip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also send my greetings. I am a follower of the Lord, and I wrote this l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Gaius welcomes me and the whole church into his home, and he sends his greetings.Erastus, the city treasurer, and our dear friend Quartus send their greetings too.Paul's Closing Pray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raise God! He can make you strong by means of my good news, which is the message about Jesus Christ. For ages and ages this message was kept secr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at last it has been told. The eternal God commanded his prophets to write about the good news, so that all nations would obey and have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because of Jesus Christ, we can praise the only wise God forever!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good things to say about Phoebe, who is a leader in the church at Cenchrea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lcome her in a way that is proper for someone who has faith in the Lord and is one of God's own people. Help her in any way you can. After all, she has proved to be a respected leader for many others, includ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my greetings to Priscilla and Aquila. They have not only served Christ Jesus together with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have even risked their lives for me. I am grateful for them and so are all the Gentile chur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reet the church that meets in their home.Greet my dear friend Epaenetus, who was the first person in Asia to have faith in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has worked so har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reet my relatives Andronicus and Junia, who were in jail with me. They are highly respected by the apostles and were followers of Christ before I wa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2026-06-12T00:19:53Z</dcterms:created>
  <dcterms:modified xsi:type="dcterms:W3CDTF">2026-06-12T00:19:53Z</dcterms:modified>
  <dc:title>Bible.com.au: Romans 16:1-27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