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presProps" Target="presProps.xml"/>
  <Relationship Id="rId39" Type="http://schemas.openxmlformats.org/officeDocument/2006/relationships/viewProps" Target="viewProps.xml"/>
  <Relationship Id="rId4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21879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Romans 15:1-3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Please Others and Not Yourself]]></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f our faith is strong, we should be patient with the Lord's followers whose faith is weak. We should try to please them instead of ourselv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We should think of their good and try to help them by doing what pleases the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Even Christ did not try to please himself. But as the Scriptures say, “The people who insulted you also insulted m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the Scriptures were written to teach and encourage us by giving us hop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God is the one who makes us patient and cheerful. I pray that he will help you live at peace with each other, as you follow Chris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n all of you together will praise God, the Father of our Lord Jesus Christ.The Good News Is for Jews  and Gentile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Honor God by accepting each other, as Christ has accepted you.]]></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 tell you that Christ came as a servant of the Jews to show that God has kept the promises he made to their famous ancestors. Christ also cam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so that the Gentiles would praise God for being kind to them. It is just as the Scriptures say,“I will tell the nationsabout you,and I will sing praisesto your nam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 Scriptures also say to the Gentiles, “Come and celebrate with God's peopl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gain the Scriptures say,“Praise the Lord,all you Gentiles.All you nations, comeand worship hi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Isaiah says,“Someone from David's familywill come to power.He will rule the nations,and they will put their hopein hi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I pray that God, who gives hope, will bless you with complete happiness and peace because of your faith. And may the power of the Holy Spirit fill you with hope.Paul's Work as a Missionary]]></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My friends, I am sure that you are very good and that you have all the knowledge you need to teach each other.]]></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ut I have spoken to you plainly and have tried to remind you of some things. God treated me with undeserved grac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He chose me to be a servant of Christ Jesus for the Gentiles and to do the work of a priest in the service of his good news. God did this so that the Holy Spirit could make the Gentiles into a holy offering, pleasing to hi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ecause of Christ Jesus, I can take pride in my service for Go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In fact, all I will talk about is how Christ let me speak and work, so that the Gentiles would obey him.]]></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Indeed, I will tell how Christ worked miracles and wonders by the power of the Holy Spirit. I have preached the good news about him all the way from Jerusalem to Illyricum.]]></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ut I have always tried to preach where people have never heard about Christ. I am like a builder who doesn't build on someone else's foundatio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It is just as the Scriptures say,“All who haven't been toldabout himwill see him,and those who haven't heardabout himwill understand.”Paul's Plan To Visit Rom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My work has always kept me from coming to see you.]]></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Now there is nothing left for me to do in this part of the world, and for years I have wanted to visit you.]]></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So I plan to stop off on my way to Spain. Then after a short, but refreshing, visit with you, I hope you will quickly send me o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26 ]]></a:t>
            </a:r>
            <a:r>
              <a:rPr lang="en-US" b="1" sz="3000" spc="0" u="none">
                <a:solidFill>
                  <a:srgbClr val="000000">
                    <a:alpha val="100.00%"/>
                  </a:srgbClr>
                </a:solidFill>
                <a:latin typeface="Calibri"/>
              </a:rPr>
              <a:t><![CDATA[I am now on my way to Jerusalem to deliver the money that the Lord's followers in Macedonia and Achaia collected for God's needy peopl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is is something they really wanted to do. But sharing their money with the Jews was also like paying back a debt, because the Jews had already shared their spiritual blessings with the Gentile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fter I have safely delivered this money, I will visit you and then go on to Spain.]]></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when I do arrive in Rome, I know it will be with the full blessings of Christ.]]></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My friends, by the power of the Lord Jesus Christ and by the love that comes from the Holy Spirit, I beg you to pray sincerely with me and for m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Pray that God will protect me from the unbelievers in Judea, and that his people in Jerusalem will be pleased with what I am doing.]]></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sk God to let me come to you and have a pleasant and refreshing visit.]]></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I pray that God, who gives peace, will be with all of you. Amen.]]></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3">
  <a:themeElements>
    <a:clrScheme name="Theme3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2026-10-05T12:15:24Z</dcterms:created>
  <dcterms:modified xsi:type="dcterms:W3CDTF">2026-10-05T12:15:24Z</dcterms:modified>
  <dc:title>Bible.com.au: Romans 15:1-33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