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635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t love be your only debt! If you love others, you have done all that the Law deman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e Law there are many commands, such as, “Be faithful in marriage. Do not murder. Do not steal. Do not want what belongs to others.” But all of these are summed up in the command that says, “Love others as much as you love yoursel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 one who loves others will harm them. So love is all that the Law demands.The Day  When Christ Retur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know what sort of times we live in, and so you should live properly. It is time to wake up. You know that the day when we will be saved is nearer now than when we first put our faith in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ight is almost over, and day will soon appear. We must stop behaving as people do in the dark and be ready to live in the l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behave properly, as people do in the day. Don't go to wild parties or get drunk or be vulgar or indecent. Don't quarrel or be jealo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t the Lord Jesus Christ be as near to you as the clothes you wear. Then you won't try to satisfy your selfish desir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bey Rul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bey the rulers who have authority over you. Only God can give authority to anyone, and he puts these rulers in their places of pow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eople who oppose the authorities are opposing what God has done, and they will be punis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ulers are a threat to evil people, not to good people. There is no need to be afraid of the authorities. Just do right, and they will praise you for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fter all, they are God's servants, and it is their duty to help you.If you do something wrong, you ought to be afraid, because these rulers have the right to punish you. They are God's servants who punish criminals to show how angry God i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you should obey the rulers because you know it is the right thing to do, and not just because of God's ang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must also pay your taxes. The authorities are God's servants, and it is their duty to take care of these matt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y all that you owe, whether it is taxes and fees or respect and honor.Love]]></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2026-05-20T03:21:16Z</dcterms:created>
  <dcterms:modified xsi:type="dcterms:W3CDTF">2026-05-20T03:21:16Z</dcterms:modified>
  <dc:title>Bible.com.au: Romans 13:1-14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