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can encourage others, we should encourage them. If we can give, we should be generous. If we are leaders, we should do our best. If we are good to others, we should do it cheerfully.Rules for Christian Liv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sincere in your love for others. Hate everything that is evil and hold tight to everything that is g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ve each other as brothers and sisters and honor others more than you do yoursel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 give up. Eagerly follow the Holy Spirit and serve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your hope make you glad. Be patient in time of trouble and never stop pr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ke care of God's needy people and welcome strangers into your h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k God to bless everyone who mistreats you. Ask him to bless them and not to curs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thers are happy, be happy with them, and when they are sad, be s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 friendly with everyone. Don't be proud and feel that you know more than others. Make friends with ordinar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mistreat someone who has mistreated you. But try to earn the respect of o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hrist Brings New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o your best to live at peace with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ar friends, don't try to get even. Let God take revenge. In the Scriptures the Lord says,“I am the one to take revengeand pay the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criptures also say,“If your enemies are hungry,give them something to eat.And if they are thirsty,give them somethingto drink.This will be the sameas piling burning coalson their hea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let evil defeat you, but defeat evil with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ear friends, God is good. So I beg you to offer your bodies to him as a living sacrifice, pure and pleasing. That's the most sensible way to serv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n't be like the people of this world, but let God change the way you think. Then you will know how to do everything that is good and pleasing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realize God has treated me with undeserved grace, and so I tell each of you not to think you are better than you really are. Use good sense and measure yourself by the amount of faith that God has given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body is made up of many parts, and each of them has its own 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s how it is with us. There are many of us, but we each are part of the body of Christ, as well as part of one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has also given each of us different gifts to use. If we can prophesy, we should do it according to the amount of faith we ha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we can serve others, we should serve. If we can teach, we should teach.]]></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2026-06-12T00:19:52Z</dcterms:created>
  <dcterms:modified xsi:type="dcterms:W3CDTF">2026-06-12T00:19:52Z</dcterms:modified>
  <dc:title>Bible.com.au: Romans 12:1-21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