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st as the Scriptures say,“God made them so stupidthat their eyes are blind,and their earsare still dea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David said,“Turn their mealsinto bait for a trap,so that they will stumbleand be givenwhat they deser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lindfold their eyes!Don't let them see.Bend their backsbeneath a burdenthat will never be lifted.”Gentiles Will Be Sa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I mean that the people of Israel fell, never to get up again? Certainly not! Their failure made it possible for the Gentiles to be saved, and this will make the people of Israel jealo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rest of the world's people were helped so much by their sin and loss, they will be helped even more by their full retur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now speaking to you Gentiles, and as long as I am an apostle to you, I will take pride in my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ope in this way to make some of my own people jealous enough to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srael rejected God, the rest of the people in the world were able to turn to him. So when God makes friends with Israel, it will be like bringing the dead back to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part of a batch of dough is made holy by being offered to God, then all of the dough is holy. If the roots of a tree are holy, the rest of the tree is holy to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Gentiles are like branches of a wild olive tree made to be part of a cultivated olive tree. You have taken the place of some branches that were cut away from it. And because of this, you enjoy the blessings that come from being part of that cultivated tr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Has Not Rejected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n't think you are better than the branches that were cut away. Just remember you are not supporting the roots of this tree. Its roots are support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ybe you think those branches were cut away, so you could be put in their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s true enough. But they were cut away because they did not have faith, and you are where you are because you do have faith. So don't be proud, but be afr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God cut away those natural branches, couldn't he do the same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you see both how kind and how hard God can be. He was hard on those who fell, but he was kind to you. And he will keep on being kind to you, if you keep on trusting in his kindness. Otherwise, you will be cut away to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those other branches will start having faith, they will be made a part of that tree again. God has the power to put them ba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all, it wasn't natural for branches to be cut from a wild olive tree and to be made part of a cultivated olive tree. So it is much more likely that God will join the natural branches back to the cultivated olive tree.The People of Israel  Will Be Brought B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y friends, I don't want you Gentiles to be too proud of yourselves. So I will explain the mystery of what has happened to the people of Israel. Some of them have become stubborn, and they will stay like that until the complete number of you Gentiles has come 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is way all of Israel will be saved, as the Scriptures say,“From Zion someone will cometo rescue us.Then Jacob's descendantswill stop being evi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what the Lordhas promised to dowhen he forgives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 I saying that God has turned his back on his people? Certainly not! I am one of the people of Israel, and I myself am a descendant of Abraham from the tribe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eople of Israel are treated as God's enemies, so the good news can come to you Gentiles. But they are still the chosen ones, and God loves them because of their famous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doesn't take back the gifts he has given or disown the people he has chos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t one time you Gentiles rejected God. But now Israel has rejected God, and you have been shown merc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cause of the mercy shown to you, they will also be shown merc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l people have disobeyed God, and that's why he treats them as prisoners. But he does this, so that he can have mercy on all of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can measure the wealth and wisdom and knowledge of God? Who can understand his decisions or explain what he do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s anyone knownthe thoughts of the Lordor given him adv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as anyone loanedsomething to the Lordthat must be rep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Everything comes from the Lord. All things were made because of him and will return to him. Praise the Lord forever! Am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did not turn his back on his chosen people. Don't you remember reading in the Scriptures how Elijah complained to God about the people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Lord, they killed your prophets and destroyed your altars. I am the only one left, and now they want to kill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told Elijah, “I still have 7,000 followers who have not worshiped Ba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the same way now. God treated the people of Israel with undeserved grace, and so a few of them are still his follow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happened because of God's undeserved kindness and not because of anything they have done. It could not have happened except for God's gift of undeserved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means that only a chosen few of the people of Israel found what all of them were searching for. And the rest of them were stubbor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2026-07-02T10:56:11Z</dcterms:created>
  <dcterms:modified xsi:type="dcterms:W3CDTF">2026-07-02T10:56:11Z</dcterms:modified>
  <dc:title>Bible.com.au: Romans 11:1-36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