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you will be saved, if you honestly say, “Jesus is Lord,” and if you believe with all your heart that God raised him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will accept you and save you, if you truly believe this and tell it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criptures say no one who has faith will be disappoi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matter if that person is a Jew or a Gentile. There is only one Lord, and he is generous to everyone who asks for his hel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who call out to the Lord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people have faith in the Lord and ask him to save them, if they have never heard about him? And how can they hear, unless someone tells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anyone tell them without being sent by the Lord? The Scriptures say it is a beautiful sight to see even the feet of someone coming to preach the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t not everyone has believed the message. For example, the prophet Isaiah asked, “Lord, has anyone believed what w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can have faith without hearing the message about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m I saying that the people of Israel did not hear? No, I am not! The Scriptures say,“The message was toldeverywhere on earth.It was announcedall over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my greatest wish and my prayer to God is for the people of Israel to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the people of Israel understand or not? Moses answered this question when he told that the Lord had said,“I will make Israel jealousof peoplewho are a nationof nobodies.I will make them angrywith peoplewho don't understanda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iah was fearless enough to tell that the Lord had said,“I was found by peoplewho were not lookingfor me.I appeared to the oneswho were not askingabou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iah said about the people of Israel,“All day long the Lordhas reached outto people who are stubbornand refuse to ob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ey love God, but they don't underst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kes people acceptable to him. So they refuse to trust God, and they try to be acceptable by obeying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Christ makes the Law no longer necessary for those who become acceptable to God by faith.Anyone Can Be Sa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a person could become acceptable to God by obeying the Law. He did this when he wrote, “If you want to live, you must do all the Law comm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ople whose faith makes them acceptable to God will never ask, “Who will go up to heaven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will they ask, “Who will go down into the world of the dead to raise him to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who are acceptable because of their faith simply say, “The message is as near as your mouth or your heart.” And this is the same message we preach about faith.]]></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2026-05-21T01:15:40Z</dcterms:created>
  <dcterms:modified xsi:type="dcterms:W3CDTF">2026-05-21T01:15:40Z</dcterms:modified>
  <dc:title>Bible.com.au: Romans 10:1-21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