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16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econd angel blew his trumpet, something like a great fiery mountain was thrown into the sea. A third of the sea turned to bloo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rd of the living creatures in the sea died, and a third of the ships were destroy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third angel blew his trumpet, a great star fell from heaven. It was burning like a torch, and it fell on a third of the rivers and on a third of the springs of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star was Bitter, and a third of the water turned bitter. Many people died because the water was so bit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fourth angel blew his trumpet, a third of the sun, a third of the moon, and a third of the stars were struck. They each lost a third of their light. So during a third of the day there was no light, and a third of the night was also without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looked and saw a lone eagle flying across the sky. It was shouting, “Trouble, trouble, trouble to everyone who lives on earth! The other three angels are now going to blow their trumpets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venth Seal  Is Open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amb opened the seventh seal, there was silence in heaven for about half an hou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oticed that the seven angels who stood before God were each given a trump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angel, who had a gold container for incense, came and stood at the altar. This one was given a lot of incense to offer with the prayers of God's people on the gold altar in front of the thr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moke of the incense, together with the prayers of God's people, went up to God from the hand of the ang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the angel filled the incense container with fire from the altar and threw it on the earth. Thunder roared, lightning flashed, and the earth shook.The Trumpet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ven angels now got ready to blow their trumpe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first angel blew his trumpet, hail and fire mixed with blood were thrown down on the earth. A third of the earth, a third of the trees, and a third of all green plants were bur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2026-07-08T12:56:49Z</dcterms:created>
  <dcterms:modified xsi:type="dcterms:W3CDTF">2026-07-08T12:56:49Z</dcterms:modified>
  <dc:title>Bible.com.au: Revelation 8:1-13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