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6: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I saw a pale green horse. Its rider was named Death, and Death's Kingdom followed close behind. They were given power over one fourth of the earth, and they could kill its people with swords, famines, diseases, and wild anima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Lamb opened the fifth seal, I saw under the altar the souls of everyone who had been killed for speaking God's message and telling about their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houted, “Master, you are holy and faithful! How long will it be before you judge and punish the people of this earth who killed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ach of those who had been killed was given a white robe and told to rest for a little while. They had to wait until the complete number of the Lord's other servants and followers would be k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I saw the Lamb open the sixth seal, I looked and saw a great earthquake. The sun turned as dark as sackcloth, and the moon became red as bl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tars in the sky fell to earth, just like figs shaken loose by a windstor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sky was rolled up like a scroll, and all mountains and islands were moved from their pl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kings of the earth, its famous people, and its military leaders hid in caves or behind rocks on the mountains. They hid there together with the rich and the powerful and with all the slaves and fre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shouted to the mountains and the rocks, “Fall on us! Hide us from the one who sits on the throne and from the anger of the Lam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errible day has come! God and the Lamb will show their anger, and who can face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pening the Seven Sea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same time I saw the Lamb open the first of the seven seals, I heard one of the four living creatures shout with a voice like thunder. It said, “Come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I saw a white horse. Its rider carried a bow and was given a crown. He had already won some victories, and he went out to win m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Lamb opened the second seal, I heard the second living creature say, “Come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other horse came out. It was fiery red. And its rider was given the power to take away all peace from the earth, so people would slaughter one another. He was also given a big sw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Lamb opened the third seal, I heard the third living creature say, “Come out!” Then I saw a black horse, and its rider had a balance scale in one h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eard what sounded like a voice from somewhere among the four living creatures. It said, “A liter of wheat will cost you a whole day's wages! Three liters of barley will cost you a day's wages too. But don't ruin the olive oil or the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Lamb opened the fourth seal, I heard the voice of the fourth living creature say, “Come out!”]]></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2026-08-13T21:20:04Z</dcterms:created>
  <dcterms:modified xsi:type="dcterms:W3CDTF">2026-08-13T21:20:04Z</dcterms:modified>
  <dc:title>Bible.com.au: Revelation 6:1-17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