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e had taken it, the four living creatures and the 24 elders knelt down before him. Each of them had a harp and a gold bowl full of incense, which are the prayers of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ng a new song,“You are worthyto receive the scrolland open its seals,because you were killed.And with your own bloodyou bought for Godpeople from every tribe,language, nation, and r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let them become kingsand serve God as priests,and they will rule on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I looked, I heard the voices of a large number of angels around the throne and the voices of the living creatures and of the elders. There were millions and millions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re saying in a loud voice,“The Lamb who was killedis worthy to receive power,riches, wisdom, strength,honor, glory, and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ll beings in heaven and on the earth and under the earth and in the sea offer praise. Together, all of them were saying,“Praise, honor, glory,and strengthforever and everto the one who sitson the throneand to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ur living creatures said “Amen,” while the elders knelt down and worship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croll and the La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right hand of the one sitting on the throne I saw a scroll that had writing on the inside and on the outside. And it was sealed in seven pla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w a mighty angel ask with a loud voice, “Who is worthy to open the scroll and break its se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one in heaven or on earth or under the earth was able to open the scroll or look in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cried hard because no one was found worthy to open the scroll or look insid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the elders said to me, “Stop crying and look! The one who is called both the ‘Lion from the Tribe of Judah’ and ‘King David's Great Descendant’ has won the victory. He will open the scroll and its seven se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looked and saw a Lamb standing in the center of the throne surrounded by the four living creatures and the elders. The Lamb looked as if it had once been killed. It had seven horns and seven eyes, which are the seven spirits of God, sent out to all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mb went over and took the scroll from the right hand of the one who sat on the thron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2026-06-02T00:50:18Z</dcterms:created>
  <dcterms:modified xsi:type="dcterms:W3CDTF">2026-06-02T00:50:18Z</dcterms:modified>
  <dc:title>Bible.com.au: Revelation 5:1-14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