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of the four living creatures had six wings, and their bodies were covered with eyes. Day and night they never stopped singing,“Holy, holy, holy is the Lord,the all-powerful God,who was and isand is com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iving creatures kept praising, honoring, and thanking the one who sits on the throne and who lives for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same time the 24 elders knelt down before the one sitting on the throne. And as they worshiped the one who lives forever, they placed their crowns in front of the throne an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ord and God,you are worthyto receive glory,honor, and power.You created all things,and by your decision they areand were crea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in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nd saw a door that opened into heaven. Then the voice that had spoken to me at first and that sounded like a trumpet said, “Come up here! I will show you what must happen nex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ight then the Spirit took control of me, and there in heaven I saw a throne and someone sitting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ne who was sitting there sparkled like precious stones of jasper and carnelian. A rainbow that looked like an emerald surrounded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wenty-four other thrones were in a circle around that throne. And on each of these thrones there was an elder dressed in white clothes and wearing a gold cr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lashes of lightning and roars of thunder came out from the throne in the center of the circle. Seven torches, which are the seven spirits of God, were burning in front of the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in front of the throne was something that looked like a glass sea, clear as crystal.Around the throne in the center were four living creatures covered front and back with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creature was like a lion, the second one was like a bull, the third one had the face of a human, and the fourth was like a flying eagl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Revelation 4:1-11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