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know everything you have done. And I have placed before you an open door no one can close. You were not very strong, but you obeyed my message and did not deny you are my follow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you will see what I will do with those people who belong to Satan's group. They claim to be God's people, but they are liars. I will make them come and kneel down at your feet. Then they will know that I love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obeyed my message and endured. So I will protect you from the time of testing everyone in all the world must go throug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am coming soon. So hold firmly to what you have, and no one will take away the crown you will be given as your rewa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veryone who wins the victory will be made into a pillar in the temple of my God, and they will stay there forever. I will write on each of them the name of my God and the name of his city. It is the new Jerusalem my God will send down from heaven. I will also write on them my own new na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you have ears, listen to what the Spirit says to the churches.The Letter to Laodice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is what you must write to the angel of the church in Laodicea:I am the one called Amen! I am the faithful and true witness and the source of God's creation. Listen to what I s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know everything you have done, and you are not cold or hot. I wish you were either one or the ot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since you are lukewarm and neither cold nor hot, I will spit you out of my mou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claim to be rich and successful and to have everything you need. But you don't know how bad off you really are. You are pitiful, poor, blind, and nak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etter to Sardi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y your gold from me. It has been refined in a fire, and it will make you rich. Buy white clothes from me. Wear them and you can cover up your shameful nakedness. Buy medicine for your eyes, so you will be able to s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correct and punish everyone I love. So make up your minds to turn away from your si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isten! I am standing and knocking at your door. If you hear my voice and open the door, I will come in and we will eat toget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veryone who wins the victory will sit with me on my throne, just as I won the victory and sat with my Father on his thro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you have ears, listen to what the Spirit says to the church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what you must write to the angel of the church in Sardis:I have the seven spirits of God and the seven stars. Listen to what I say.I know what you are doing. Everyone may think you are alive, but you are dea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ke up! You have only a little strength left, and it is almost gone. So try to become stronger. I have found that you are not completely obeying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Remember the teaching you were given and heard. Hold firmly to it and turn from your sins. If you don't wake up, I will come when you least expect it, just as a thief do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 few of you in Sardis have not dirtied your clothes with sin. You will walk with me in white clothes, because you are worth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veryone who wins the victory will wear white clothes. Their names will not be erased from the book of life, and I will tell my Father and his angels that they are my follow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you have ears, listen to what the Spirit says to the churches.The Letter to Philadelphi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is is what you must write to the angel of the church in Philadelphia:I am the one who is holy and true, and I have the keys that belonged to David. When I open a door, no one can close it. And when I close a door, no one can open it. Listen to what I say.]]></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2026-06-02T20:04:58Z</dcterms:created>
  <dcterms:modified xsi:type="dcterms:W3CDTF">2026-06-02T20:04:58Z</dcterms:modified>
  <dc:title>Bible.com.au: Revelation 3:1-22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