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angel said,Don't do that! I am a servant, just like you. I am the same as a follower or a prophet or anyone else who obeys what is written in this book. God is the one you should worshi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keep the prophecies in this book a secret. These things will happen so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il people will keep on being evil, and everyone who is dirty-minded will still be dirty-minded. But good people will keep on doing right, and God's people will always be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was told:I am coming soon! And when I come, I will reward everyone for what they have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Alpha and Omega, the first and the last, the beginning and the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will bless all who have washed their robes. They will each have the right to eat fruit from the tree that gives life, and they can enter the gates of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outside the city will be dogs, witches, immoral people, murderers, idol worshipers, and everyone who loves to tell lies and do wr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Jesus! And I am the one who sent my angel to tell all of you these things for the churches. I am David's Great Descendant, and I am also the bright morning s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pirit and the bride say, “Come!”Everyone who hears this should say, “Come!”If you are thirsty, come! If you want life-giving water, come and take it. It's f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my warning for everyone who hears the prophecies in this book:If you add anything to them, God will make you suffer all the terrible troubles written in this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showed me a river that was crystal clear, and its waters gave life. The river came from the throne where God and the Lamb were sea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take anything away from these prophecies, God will not let you have part in the life-giving tree and in the holy city described in this bo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ne who has spoken these things says, “I am coming soon!”So, Lord Jesus, please come so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ray that the Lord Jesus will be kind to all of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t flowed down the middle of the city's main street. On each side of the river are trees that grow a different kind of fruit each month of the year. The fruit gives life, and the leaves are used as medicine to heal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s curse will no longer be on the people of that city. He and the Lamb will be seated there on their thrones, and its people will worship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ll see him face to face. God's name will be written on the foreheads of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 again will night appear, and no one who lives there will ever need a lamp or the sun. The Lord God will be their light, and they will rule forever.The Coming of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was told:These words are true and can be trusted. The Lord God controls the spirits of his prophets, and he is the one who sent his angel to show his servants what must happen very so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I am coming soon! God will bless everyone who pays attention to the message of this bo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name is John, and I am the one who heard and saw these things. Then after I had heard and seen all this, I knelt down and began to worship at the feet of the angel who had shown it to m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2026-06-12T00:21:02Z</dcterms:created>
  <dcterms:modified xsi:type="dcterms:W3CDTF">2026-06-12T00:21:02Z</dcterms:modified>
  <dc:title>Bible.com.au: Revelation 22:1-21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