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presProps" Target="presProps.xml"/>
  <Relationship Id="rId27" Type="http://schemas.openxmlformats.org/officeDocument/2006/relationships/viewProps" Target="viewProps.xml"/>
  <Relationship Id="rId2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37772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evelation 19: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the angel told me, “Put this in writing. God will bless everyone who is invited to the wedding feast of the Lamb.” The angel also said, “These things God has said are tru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 knelt at the feet of the angel and began to worship him. But the angel said, “Don't do that! I am a servant, just like you and everyone else who tells about Jesus. Don't worship anyone but God. Everyone who tells about Jesus does it by the power of the Spirit.”The Rider on the White Hors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 looked and saw heaven was open, and a white horse was there. Its rider was called Faithful and True, and he is always fair when he judges or goes to wa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He had eyes like flames of fire, and he was wearing a lot of crowns. His name was written on him, but he was the only one who knew what the name mean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rider wore a robe that was covered with blood, and he was known as “The Word of Go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He was followed by armies from heaven that rode on white horses and were dressed in pure white line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From his mouth a sharp sword went out to attack the nations. He will rule them with an iron rod and will show the fierce anger of God All-Powerful by trampling the grapes in the pit where wine is mad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On the part of the robe that covered his thigh was written, “KING OF KINGS AND Lord OF Lord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 then saw an angel standing on the sun, and he shouted to all the birds flying in the sky, “Come and join in God's great feas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You can eat the flesh of kings, rulers, leaders, horses, riders, free people, slaves, important people, and everyone els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fter this, I heard what sounded like a lot of voices in heaven, and they were shouting,“Praise the Lord!To our God belongsthe glorious power to sav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I also saw the beast and all kings of the earth come together. They fought against the rider on the white horse and against his army.]]></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ut the beast was captured and so was the false prophet. This is the same prophet who had worked miracles for the beast, so he could fool everyone who had the mark of the beast and worshiped the idol. The beast and the false prophet were thrown alive into a lake of burning sulfur.]]></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ut the rest of their army was killed by the sword that came from the mouth of the rider on the horse. Then birds stuffed themselves on the dead bodie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ecause his judgmentsare honest and fair.That filthy prostituteruined the earthwith shameful deeds.But God has judged herand made her paythe price for murderinghis servant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n the crowd shouted,“Praise the Lord!Smoke will never stop risingfrom her burning body.”]]></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fter this, the 24 elders and the four living creatures all knelt before the throne of God and worshiped him. They said, “Amen! Praise the Lord!”The Marriage Supper  of the Lamb]]></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From the throne a voice said,“If you worshipand fear our God,give praise to him,no matter who you ar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n I heard what seemed to be a large crowd that sounded like a roaring flood and loud thunder all mixed together. They were saying,“Praise the Lord!Our Lord God All-Powerfulnow rules as king.]]></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o we will be glad and happyand give him praise.The wedding day of the Lambis here,and his bride is ready.]]></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She will be givena wedding dressmade of pureand shining linen.This linen stands forthe good thingsGod's people have done.”]]></a:t>
            </a:r>
          </a:p>
        </p:txBody>
      </p:sp>
    </p:spTree>
  </p:cSld>
  <p:clrMapOvr>
    <a:masterClrMapping/>
  </p:clrMapOvr>
</p:sld>
</file>

<file path=ppt/theme/theme1.xml><?xml version="1.0" encoding="utf-8"?>
<a:theme xmlns:a="http://schemas.openxmlformats.org/drawingml/2006/main" name="Theme53">
  <a:themeElements>
    <a:clrScheme name="Theme5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2026-06-02T00:50:48Z</dcterms:created>
  <dcterms:modified xsi:type="dcterms:W3CDTF">2026-06-02T00:50:48Z</dcterms:modified>
  <dc:title>Bible.com.au: Revelation 19:1-21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