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angel told me, “Put this in writing. God will bless everyone who is invited to the wedding feast of the Lamb.” The angel also said, “These things God has said are tr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knelt at the feet of the angel and began to worship him. But the angel said, “Don't do that! I am a servant, just like you and everyone else who tells about Jesus. Don't worship anyone but God. Everyone who tells about Jesus does it by the power of the Spirit.”The Rider on the White Hor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looked and saw heaven was open, and a white horse was there. Its rider was called Faithful and True, and he is always fair when he judges or goes to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had eyes like flames of fire, and he was wearing a lot of crowns. His name was written on him, but he was the only one who knew what the name me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ider wore a robe that was covered with blood, and he was known as “The Word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followed by armies from heaven that rode on white horses and were dressed in pure white lin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his mouth a sharp sword went out to attack the nations. He will rule them with an iron rod and will show the fierce anger of God All-Powerful by trampling the grapes in the pit where wine is ma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part of the robe that covered his thigh was written, “KING OF KINGS AND Lord OF L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then saw an angel standing on the sun, and he shouted to all the birds flying in the sky, “Come and join in God's great f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can eat the flesh of kings, rulers, leaders, horses, riders, free people, slaves, important people, and everyone el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heard what sounded like a lot of voices in heaven, and they were shouting,“Praise the Lord!To our God belongsthe glorious power to sa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lso saw the beast and all kings of the earth come together. They fought against the rider on the white horse and against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beast was captured and so was the false prophet. This is the same prophet who had worked miracles for the beast, so he could fool everyone who had the mark of the beast and worshiped the idol. The beast and the false prophet were thrown alive into a lake of burning sulf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rest of their army was killed by the sword that came from the mouth of the rider on the horse. Then birds stuffed themselves on the dead bod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his judgmentsare honest and fair.That filthy prostituteruined the earthwith shameful deeds.But God has judged herand made her paythe price for murderinghis serv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crowd shouted,“Praise the Lord!Smoke will never stop risingfrom her burning b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is, the 24 elders and the four living creatures all knelt before the throne of God and worshiped him. They said, “Amen! Praise the Lord!”The Marriage Supper  of the La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hrone a voice said,“If you worshipand fear our God,give praise to him,no matter who you 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heard what seemed to be a large crowd that sounded like a roaring flood and loud thunder all mixed together. They were saying,“Praise the Lord!Our Lord God All-Powerfulnow rules a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we will be glad and happyand give him praise.The wedding day of the Lambis here,and his bride is rea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will be givena wedding dressmade of pureand shining linen.This linen stands forthe good thingsGod's people have don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2026-08-02T14:33:39Z</dcterms:created>
  <dcterms:modified xsi:type="dcterms:W3CDTF">2026-08-02T14:33:39Z</dcterms:modified>
  <dc:title>Bible.com.au: Revelation 19:1-21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