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in a single dayshe will suffer the painof sorrow, hunger, and death.Fire will destroyher dead body,because her judgeis the powerful Lord Go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king on earth who slept with her and shared in her luxury will mourn. They will weep, when they see the smoke from that fi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sufferings will frighten them, and they will stand at a distance and say,“Pity that greatand powerful city!Pity Babylon!In a single hourher judgment has com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erchant on earth will mourn, because there is no one to buy their goo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on't be anyone to buy their gold, silver, jewels, pearls, fine linen, purple cloth, silk, scarlet cloth, sweet-smelling wood, fancy carvings of ivory and wood, as well as things made of bronze, iron, or mar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ill buy their cinnamon, spices, incense, myrrh, frankincense, wine, olive oil, fine flour, wheat, cattle, sheep, horses, chariots, slaves, and other hum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the thingsyour heart desiredhave all escapedfrom you.Every luxuryand all your glorywill be lost forever.You will neverget them ba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s had become rich because of her. But when they saw her sufferings, they were terrified. They stood at a distance, crying and mour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houted,“Pity the great cityof Babylon!She dressed in fine linenand wore purpleand scarlet cloth.She had jewelrymade of goldand precious stonesand pear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n a single hourher riches disappeared.”Every ship captain and passenger and sailor stood at a distance, together with everyone who does business by traveling on the se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ll of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aw the smoke from her fire, they shouted, “This was the greatest city ever!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loudly, and in their sorrow they threw dust on their heads, as they said,“Pity the great cityof Babylon!Everyone who sailed the seasbecame richfrom her treasures.But in a single hourthe city was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should be happywith God's peopleand apostles and prophets.God has punished herfor them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werful angel then picked up a huge stone and threw it into the sea. The angel said,“This is how the great cityof Babylonwill be thrown down,never to rise aga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sic of harps and singersand of flutes and trumpetswill no longer be heard.No workers will everset up shop in that city,and the soundof grinding grainwill be silenced 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ps will no longer shineanywhere in Babylon,and couples will never againsay wedding vows there.Her merchants ruledthe earth,and by her witchcraftshe fooled all nat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treets of Babylonis found the bloodof God's peopleand of his prophets,and everyone else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nother angel come from heaven. This one had great power, and the earth was bright because of his glo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houted,“Fallen! Powerful Babylonhas fallenand is now the homeof demons.It is the denof every filthy spiritand of all unclean birds,and every dirtyand hated anima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's evil and immoral winehas made all nations drunk.Every king on earthhas slept with her,and every merchant on earthis rich because ofher evil desire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heard another voicefrom heaven shout,“My people, you must escapefrom Babylon.Don't take part in her sinsand share her punish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sins are piledas high as heaven.God has remembered the evilshe has don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t her as shehas treated others.Make her pay doublefor what she has done.Make her drink twice as muchof what she mixedfor o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oman honored herselfwith a life of luxury.Reward her nowwith suffering and pain.“Deep in her heartBabylon said,‘I am the queen!Never will I be a widowor know what it meansto be sad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2026-06-12T00:21:00Z</dcterms:created>
  <dcterms:modified xsi:type="dcterms:W3CDTF">2026-06-12T00:21:00Z</dcterms:modified>
  <dc:title>Bible.com.au: Revelation 18:1-24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