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5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ourth angel emptied his bowl on the sun, and it began to scorch people like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one was scorched by its great heat, and all of them cursed the name of God who had power over these terrible troubles. But no one turned to God and prais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ifth angel emptied his bowl on the throne of the beast. At once darkness covered its kingdom, and its people began biting their tongues in p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cause of their painful sores, they cursed the God who rules in heaven. But still they did not stop doing evil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ixth angel emptied his bowl on the great Euphrates River, and it completely dried up to make a road for the kings from the 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 evil spirit that looked like a frog came out of the mouth of the dragon. One also came out of the mouth of the beast, and another out of the mouth of the false proph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evil spirits had the power to work miracles. They went to every king on earth, to bring them together for a war against God All-Powerful. But that will be the day of God's great victo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member Christ says, “When I come, it will surprise you like a thief! But God will bless you, if you are awake and ready. Then you won't have to walk around naked and be asham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armies came together in a place that in Hebrew is called Armaged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soon as the seventh angel emptied his bowl in the air, a loud voice from the throne in the temple shouted, “It's d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owls of God's An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were flashes of lightning, roars of thunder, and the worst earthquake in all hist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reat city of Babylon split into three parts, and the cities of other nations fell. So God made Babylon drink from the wine cup filled with his ang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 island ran away, and the mountains disappe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ailstones, weighing about 50 kilograms each, fell from the sky on people. Finally, the people cursed God, because the hail was so terrib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the temple I heard a voice shout to the seven angels, “Go and empty the seven bowls of God's anger on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rst angel emptied his bowl on the earth. At once ugly and painful sores broke out on everyone who had the mark of the beast and worshiped the ido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econd angel emptied his bowl on the sea. At once the sea turned into blood like that of a dead person, and every living thing in the sea di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hird angel emptied his bowl into the rivers and streams. At once they turned to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heard the angel, who has power over water, say,“You have always been,and you always will bethe holy God.You had the rightto judge in this 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poured out the bloodof your peopleand your prophets.So you gave them bloodto drink as they deser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is, I heardthe altar shout,“Yes, Lord God All-Powerful,your judgments are honestand fair.”]]></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2026-08-03T12:21:36Z</dcterms:created>
  <dcterms:modified xsi:type="dcterms:W3CDTF">2026-08-03T12:21:36Z</dcterms:modified>
  <dc:title>Bible.com.au: Revelation 16:1-21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