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urth angel emptied his bowl on the sun, and it began to scorch people like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as scorched by its great heat, and all of them cursed the name of God who had power over these terrible troubles. But no one turned to God and prai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ifth angel emptied his bowl on the throne of the beast. At once darkness covered its kingdom, and its people began biting their tongues in p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cause of their painful sores, they cursed the God who rules in heaven. But still they did not stop doing evi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xth angel emptied his bowl on the great Euphrates River, and it completely dried up to make a road for the kings from the 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 evil spirit that looked like a frog came out of the mouth of the dragon. One also came out of the mouth of the beast, and another out of the mouth of the false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evil spirits had the power to work miracles. They went to every king on earth, to bring them together for a war against God All-Powerful. But that will be the day of God's great vic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Christ says, “When I come, it will surprise you like a thief! But God will bless you, if you are awake and ready. Then you won't have to walk around naked and be asham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armies came together in a place that in Hebrew is called Armaged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oon as the seventh angel emptied his bowl in the air, a loud voice from the throne in the temple shouted, “It's d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owls of God's An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were flashes of lightning, roars of thunder, and the worst earthquake in all his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city of Babylon split into three parts, and the cities of other nations fell. So God made Babylon drink from the wine cup filled with hi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island ran away, and the mountains disappe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ilstones, weighing about 50 kilograms each, fell from the sky on people. Finally, the people cursed God, because the hail was so terri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temple I heard a voice shout to the seven angels, “Go and empty the seven bowls of God's anger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angel emptied his bowl on the earth. At once ugly and painful sores broke out on everyone who had the mark of the beast and worshiped the ido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econd angel emptied his bowl on the sea. At once the sea turned into blood like that of a dead person, and every living thing in the sea d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hird angel emptied his bowl into the rivers and streams. At once they turned to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heard the angel, who has power over water, say,“You have always been,and you always will bethe holy God.You had the rightto judge in this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poured out the bloodof your peopleand your prophets.So you gave them bloodto drink as they deser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is, I heardthe altar shout,“Yes, Lord God All-Powerful,your judgments are honestand fair.”]]></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2026-06-15T08:17:59Z</dcterms:created>
  <dcterms:modified xsi:type="dcterms:W3CDTF">2026-06-15T08:17:59Z</dcterms:modified>
  <dc:title>Bible.com.au: Revelation 16:1-21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