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emple quickly filled with smoke from the glory and power of God. No one could enter it until the seven angels had finished pouring out the seven last trou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st of  the Terrible Trou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t the sky and saw something else that was strange and important. Seven angels were bringing the seven last terrible troubles. When these are ended, God will no longer b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something that looked like a glass sea mixed with fire, and people were standing on it. They were the ones who had defeated the beast and the idol and the number that tells the name of the beast. God had given them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re singing the song his servant Moses and the Lamb had sung. They were singing,“Lord God All-Powerful,you have done greatand marvelous things.You are the rulerof all nations,and you do what isright and fai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o doesn't honorand praise your name?You alone are holy,and all nations will comeand worship you,because you have shownthat you judgewith fai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noticed something else in heaven. The sacred tent used for a temple was op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who were bringing the terrible troubles were coming out of it. They were dressed in robes of pure white linen and wore belts made of pure g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living creatures gave each of the seven angels a bowl made of gold. These bowls were filled with the anger of God who lives forever and eve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Revelation 15:1-8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