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second angel followed and said, “The great city of Babylon has fallen! This is the city that made all nations drunk and immoral. Now God is angry, and Babylon has fall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nally, a third angel came and shouted:Here is what will happen if you worship the beast and the idol and have the mark of the beast on your hand or fore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have to drink the wine that God gives to everyone who makes him angry. You will feel his mighty anger, and you will be tortured with fire and burning sulfur, while the holy angels and the Lamb look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worship the beast and the idol and accept the mark of its name, you will be tortured day and night. The smoke from your torture will go up forever and ever, and you will never be able t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s people must learn to endure. They must also obey his commands and have faith in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voice from heaven say, “Put this in writing. From now on, the Lord will bless everyone who has faith in him when they die.”The Spirit answered, “Yes, they will rest from their hard work, and they will be rewarded for what they have done.”The Earth Is Harves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looked and saw a bright cloud, and someone who seemed to be the Son of Man was sitting on the cloud. He wore a gold crown on his head and held a sharp sickle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 angel came out of the temple and shouted, “Start cutting with your sickle! Harvest season is here, and all crops on earth are ri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one on the cloud swung his sickle and harvested the cro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other angel with a sharp sickle then came out of the temple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mb  and His 144,000 Follow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is, an angel with power over fire came from the altar and shouted to the angel who had the sickle. He said, “All grapes on earth are ripe! Harvest them with your sharp sick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swung his sickle on earth and cut off its grapes. He threw them into a pit where they were trampled on as a sign of God's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it was outside the city, and when the grapes were mashed, blood flowed out. The blood turned into a river that was about 300 kilometers long and almost deep enough to cover a hor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nd saw the Lamb standing on Mount Zion! With him were 144,000, who had his name and his Father's name written on their forehea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heard a sound from heaven that was like a roaring flood or loud thunder or even like the music of har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 new song was being sung in front of God's throne and in front of the four living creatures and the elders. No one could learn that song, except the 144,000 who had been rescued from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of these are pure virgins, and they follow the Lamb wherever he leads. They have been rescued to be presented to God and the Lamb as the most precious people on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never tell lies, and they are innocent.The Messages  of the Three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w another angel. This one was flying across the sky and had the eternal good news to announce to the people of every race, tribe, language, and nation on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ngel shouted, “Worship and honor God! The time has come for him to judge everyone. Kneel down before the one who created heaven and earth, the oceans, and every stream.”]]></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2026-07-02T10:58:08Z</dcterms:created>
  <dcterms:modified xsi:type="dcterms:W3CDTF">2026-07-02T10:58:08Z</dcterms:modified>
  <dc:title>Bible.com.au: Revelation 14:1-20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