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east was worshiped by everyone whose name wasn't written before the time of creation in the book of the Lamb who was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have ears,then list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are doomedto be captured,you will be captured.If you are doomedto be killed by a sword,you will be killedby a sword.This means God's people must learn to endure and be faithf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now saw another beast. This one came out of the ground. It had two horns like a lamb, but spoke like a drag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orked for the beast whose fatal wound had been healed. And it used all its authority to force the earth and its people to worship that b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orked mighty miracles, and while people watched, it even made fire come down from the sk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second beast fooled people on earth by working miracles for the first one. Then it talked them into making an idol in the form of the beast that did not die after being wounded by a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allowed to put breath into the idol, so it could speak. Everyone who refused to worship the idol of the beast was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people were forced to put a mark on their right hand or forehead. Whether they were powerful or weak, rich or poor, free people or sla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l had to have this mark, or else they could not buy or sell anything. This mark stood for the name of the beast and for the number of it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o Bea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need wisdom to understand the number of the beast! But if you are smart enough, you can figure this out. Its number is 666, and it stands for a per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nd saw a beast coming up from the sea. This one had ten horns and seven heads, and a crown was on each of its ten horns. On each of its heads were names that were an insult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ast I saw had the body of a leopard, the feet of a bear, and the mouth of a lion. The dragon handed over its own power and throne and great authority to this b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f its heads seemed to have been fatally wounded, but now it was well. Everyone on earth marveled at this b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orshiped the dragon who had given its authority to the beast. They also worshiped the beast and said, “No one is like this beast! No one can fight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east was allowed to brag and claim to be God, and for 42 months it was allowed to ru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beast cursed God, and it cursed the name of God. It even cursed the place where God lives, as well as everyone who lives in heaven with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allowed to fight against God's people and defeat them. It was also given authority over the people of every tribe, nation, language, and race.]]></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2026-07-02T10:58:09Z</dcterms:created>
  <dcterms:modified xsi:type="dcterms:W3CDTF">2026-07-02T10:58:09Z</dcterms:modified>
  <dc:title>Bible.com.au: Revelation 13:1-18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