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dragon lost the battle. It and its angels were forced out of their places in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ere thrown down to the earth. Yes, that old snake and his angels were thrown out of heaven! That snake, who fools everyone on earth, is known as the devil and Sat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heard a voice from heaven shout,“Our God has shownhis saving power,and his kingdom has come!God's own Chosen Onehas shown his authority.Satan accused our peoplein the presence of Godday and night.Now he has been thrown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ur people defeated Satanbecause of the bloodof the Lamband the message of God.They were willingto give up their l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eavens should rejoice,together with everyonewho lives there.But pity the earthand the sea,because the devilwas thrown downto the earth.He knows his time is short,and he is very ang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dragon realized it had been thrown down to the earth, it tried to make trouble for the woman who had given birth to a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woman was given two wings like those of a huge eagle, so she could fly into the desert. There she would escape from the snake and be taken care of for a time, two times, and half a ti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nake then spewed out water like a river to sweep the woman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earth helped her and swallowed the water that had come from the dragon's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made the dragon terribly angry with the woman. So it started a war against the rest of her children. They are the people who obey God and are faithful to what Jesus did and tau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man and the Drag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dragon stood on the beach beside the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thing important appeared in the sky. It was a woman whose clothes were the sun. The moon was under her feet, and a crown made of twelve stars was on her h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was about to give birth, and she was crying because of the great p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thing else appeared in the sky. It was a huge red dragon with seven heads and ten horns, and a crown on each of its seven 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its tail, it dragged a third of the stars from the sky and threw them down to the earth. Then the dragon turned toward the woman, because it wanted to eat her child as soon as it was bo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man gave birth to a son, who would rule all nations with an iron rod. The boy was snatched away. He was taken to God and placed on his thr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man ran into the desert to a place that God had prepared for her. There she would be taken care of for 1,260 days.Michael Fights the Drag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war broke out in heaven. Michael and his angels were fighting against the dragon and its angels.]]></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2026-05-18T05:40:55Z</dcterms:created>
  <dcterms:modified xsi:type="dcterms:W3CDTF">2026-05-18T05:40:55Z</dcterms:modified>
  <dc:title>Bible.com.au: Revelation 12:1-18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