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bodies will be left lying in the streets of the same great city where their Lord was nailed to a cross. And this city is spiritually like the city of Sodom or the country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ree and a half days the people of every nation, tribe, language, and race will stare at the bodies of these two witnesses and refuse to let them be bur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one on earth will celebrate and be happy. They will give gifts to each other, because of what happened to the two prophets who caused them so much trou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ree and a half days later, God will breathe life into their bodies. They will stand up, and everyone who sees them will be terrif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itnesses then heard a loud voice from heaven, saying, “Come up here.” And while their enemies were watching, they were taken up to heaven in a clou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at same moment there was a terrible earthquake that destroyed a tenth of the city. Seven thousand people were killed, and the rest were frightened and praised the God who rules in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horrible thing has now happened! And the third one will be here soon.The Seventh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e sound of the seventh trumpet, loud voices were heard in heaven. They said,“Now the kingdomof this worldbelongs to our Lordand to his Chosen One!And he will ruleforever and 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24 elders, who were seated on thrones in God's presence, knelt down and worship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id,“Lord God All-Powerful,you are and you were,and we thank you.You used your great powerand started rul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Witnes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nations got angry,you became angry too!Now the time has comefor the deadto be judged.It is time for you to rewardyour servants the prophetsand all your peoplewho honor your name,no matter who they are.It is time to destroy everyonewho has destroyed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oor to God's temple in heaven was then opened, and the sacred chest could be seen inside the temple. I saw lightning and heard roars of thunder. The earth trembled and huge hailstones fell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 angel gave me a measuring stick and said:Measure around God's temple. Be sure to include the altar and everyone worshiping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don't measure the courtyard outside the temple building. Leave it out. It has been given to those people who don't know God, and they will trample all over the holy city for 42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two witnesses will wear sackcloth, while I let them preach for 1,260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two witnesses are the two olive trees and the two lampstands that stand in the presence of the Lord who rules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y enemy who tries to harm them will be destroyed by the fire that comes out of their mou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the power to lock up the sky and to keep rain from falling while they are prophesying. And whenever they want to, they can turn water to blood and cause all kinds of terrible troubles on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two witnesses have finished preaching God's message, the beast that lives in the deep pit will come up and fight against them. It will win the battle and kill them.]]></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2026-06-15T08:18:12Z</dcterms:created>
  <dcterms:modified xsi:type="dcterms:W3CDTF">2026-06-15T08:18:12Z</dcterms:modified>
  <dc:title>Bible.com.au: Revelation 11:1-19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