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486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0: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ce again the voice from heaven spoke to me. It said, “Go and take the open scroll from the hand of the angel standing on the sea and the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I went over to ask the angel for the little scroll, the angel said, “Take the scroll and eat it! Your stomach will turn sour, but the taste in your mouth will be sweet as hone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took the little scroll from the hand of the angel and ate it. The taste was sweet as honey, but my stomach turned so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ome voices said, “Keep on telling what will happen to the people of many nations, races, and languages, and also to k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ngel  and the Little Scro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saw another powerful angel come down from heaven. This one was covered with a cloud, and a rainbow was over his head. His face was like the sun, his legs were like columns of fi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ith his hand he held a little scroll that had been unrolled. He stood there with his right foot on the sea and his left foot on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shouted with a voice that sounded like a growling lion. Thunder roared seven tim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 the thunder stopped, I was about to write what it had said. But a voice from heaven shouted, “Keep it secret! Don't write these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ngel I had seen standing on the sea and the land then held his right hand up toward hea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ade a promise in the name of God who lives forever and who created heaven, earth, the sea, and every living creature. The angel said, “You won't have to wait any long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told his secret plans to his servants the prophets, and it will all happen by the time the seventh angel sounds his trumpet.”]]></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2026-05-25T18:05:41Z</dcterms:created>
  <dcterms:modified xsi:type="dcterms:W3CDTF">2026-05-25T18:05:41Z</dcterms:modified>
  <dc:title>Bible.com.au: Revelation 10:1-11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