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64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John, a follower together with all of you. We suffer because Jesus is our king, but he gives us the strength to endure. I was sent to Patmos Island, because I had preached God's message and had told abou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Lord's day the Spirit took control of me, and behind me I heard a loud voice that sounded like a trum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voice said, “Write in a book what you see. Then send it to the seven churches in Ephesus, Smyrna, Pergamum, Thyatira, Sardis, Philadelphia, and Laodic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turned to see who was speaking to me, I saw seven gold lampst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ith the lampstands was someone who seemed to be the Son of Man. He was wearing a robe that reached down to his feet, and a gold cloth was wrapped around his ch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head and his hair were white as wool or snow, and his eyes looked like flame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feet were glowing like bronze being heated in a furnace, and his voice sounded like the roar of a waterf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held seven stars in his right hand, and a sharp double-edged sword was coming from his mouth. His face was shining as bright as the sun at no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saw him, I fell at his feet like a dead person. But he put his right hand on me and said:Don't be afraid! I am the first, the l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iving one. I died, but now I am alive forever, and I have the keys to death and the world of the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God showed to Jesus Christ, so that he could tell his servants what must happen soon. Christ then sent his angel with the message to his servant Joh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rite what you have seen and what is and what will happen after these t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explain the mystery of the seven stars you saw at my right side and the seven gold lampstands. The seven stars are the angels of the seven churches, and the lampstands are the seven chur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hn told everything he had seen about God's message and about what Jesus Christ had said and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will bless everyone who reads this prophecy to others, and he will bless everyone who hears and obeys it. The time is almost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John to the seven churches in Asia.I pray that youwill be blessedwith kindness and peacefrom God, who is and wasand is coming.May you receivekindness and peacefrom the seven spiritsbefore the throne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y kindness and peacebe yoursfrom Jesus Christ,the faithful witness.Jesus was the firstto conquer death,and he is the rulerof all earthly kings.Christ loves us,and by his bloodhe set us freefrom our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ets us rule as kingsand serve God his Fatheras priests.To him be glory and powerforever and 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He is comingwith the clouds.Everyone will see him,even the ones who stucka sword through him.All people on earthwill weep because of him.Yes, it will happen! A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says, “I am Alpha and Omega, the one who is and was and is coming. I am God All-Powerful!”A Vision of the Risen Lord]]></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2026-06-15T05:10:22Z</dcterms:created>
  <dcterms:modified xsi:type="dcterms:W3CDTF">2026-06-15T05:10:22Z</dcterms:modified>
  <dc:title>Bible.com.au: Revelation 1:1-20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