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1258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9:1-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Is K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, you are King!You rule from your throneabove the winged creatures,as people trembleand the earth shake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praised in Zion,and you control all 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ly you are God!And your power alone,so great and fearsome,is worthy of prai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our mighty King,a lover of fairness,who sees that justice is doneeverywhere in Isra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our God,we praise youand kneel down to worship you,the God of holiness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ses and Aaron were twoof your priests.Samuel was also one of thosewho prayed in your name,and you, our Lord,answered their prayer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poke to themfrom a thick cloud,and they obeyed your law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r Lord and our God,you answered their prayersand forgave their sins,but when they did wrong,you punished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praise you, Lord God,and we worship youat your sacred mountain.Only you are God!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3">
  <a:themeElements>
    <a:clrScheme name="Theme2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2026-10-19T07:51:53Z</dcterms:created>
  <dcterms:modified xsi:type="dcterms:W3CDTF">2026-10-19T07:51:53Z</dcterms:modified>
  <dc:title>Bible.com.au: Psalms 99:1-9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