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answered their prayersand forgave their sins,but when they did wrong,you punished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Lord God,and we worship youat your sacred mountain.Only you are God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Is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!You rule from your throneabove the winged creatures,as people trembleand the earth shak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raised in Zion,and you control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you are God!And your power alone,so great and fearsome,is worthy of prai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our mighty King,a lover of fairness,who sees that justice is doneeverywhere in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we praise youand kneel down to worship you,the God of holines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twoof your priests.Samuel was also one of thosewho prayed in your name,and you, our Lord,answered their pray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poke to themfrom a thick cloud,and they obeyed your la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2026-06-14T14:42:30Z</dcterms:created>
  <dcterms:modified xsi:type="dcterms:W3CDTF">2026-06-14T14:42:30Z</dcterms:modified>
  <dc:title>Bible.com.au: Psalms 99:1-9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