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018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der the riversto clap their hands,and all the hillsto sing toget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worship the Lord!He is coming to judgeeveryone on the earth,and he will be honestand fai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orks Miracle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 new song to the Lord!He has worked miracles,and with his own powerful arm,he has won the victo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shown the nationsthat he has the power to saveand to bring just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been faithfulin his love for Israel,and his saving power is seeneverywhere on ea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everyone on this earthto sing happy songsin praise of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music for him on harps.Play beautiful melodie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the trumpets and hornsand celebrate with joyful songsfor our Lord and King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and the ocean to roarwith all its creatures,and the earth to shoutwith all its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2026-05-25T05:06:20Z</dcterms:created>
  <dcterms:modified xsi:type="dcterms:W3CDTF">2026-05-25T05:06:20Z</dcterms:modified>
  <dc:title>Bible.com.au: Psalms 98:1-9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