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the riversto clap their hands,and all the hillsto sing toge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worship the Lord!He is coming to judgeeveryone on the earth,and he will be honestand fa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rks Miracl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 the Lord!He has worked miracles,and with his own powerful arm,he has won the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hown the nationsthat he has the power to saveand to bring just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been faithfulin his love for Israel,and his saving power is seeneverywhere on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one on this earthto sing happy songsin praise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usic for him on harps.Play beautiful melodie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he trumpets and hornsand celebrate with joyful songsfor our Lord and King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 the ocean to roarwith all its creatures,and the earth to shoutwith all it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2026-07-26T02:20:39Z</dcterms:created>
  <dcterms:modified xsi:type="dcterms:W3CDTF">2026-07-26T02:20:39Z</dcterms:modified>
  <dc:title>Bible.com.au: Psalms 98:1-9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