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 of Zionand of the towns of Judahhear that God brings justice,they will celebra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ules the whole earth,and he is more gloriousthan all the false g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e Lordand hate evil!God protects his loyal peopleand rescues themfrom viole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and do right,a light will show you the wayand fill you with happi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Lord's people!So celebrate and praisethe only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ings Justi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!Tell the earth to celebrateand all islands to sh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 clouds surround him,and his throne is supportedby justice and fai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leaps from his throne,destroying his enemi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lightning is so brightthat the earth sees itand trembl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 melt away like waxin the presence of the Lordof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nnounce,“The Lord brings justice!”Everyone sees God's gl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brag aboutthe useless idols they worshipare terribly ashamed,and all the false godsbow down to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2026-07-02T10:57:55Z</dcterms:created>
  <dcterms:modified xsi:type="dcterms:W3CDTF">2026-07-02T10:57:55Z</dcterms:modified>
  <dc:title>Bible.com.au: Psalms 97:1-12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