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6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the Lord!Everyone on this earth,sing praises to the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nd praise his name.Day after day announce,“The Lord has saved us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 nation on earth,“The Lord is wonderfuland does marvelous thing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deservesour greatest praise!He is the only Godworthy of our worshi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 nations worship idols,but the Lord createdthe heave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onor and praiseto the Lord,whose power and beautyfill his holy temple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everyone of every nation,“Praise the glorious powerof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wonderful! Praise himand bring an offeringinto his tem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earth, now trembleand worship the Lord,majestic and hol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nounce to the nations,“The Lord is King!The world stands firm,never to be shaken,and he will judge its peoplewith fairnes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heavens and the earthto be glad and celebrate!Command the ocean to roarwith all its creatur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elds to rejoicewith all their crops.Then every tree in the forestwill sing joyful song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Lord.He is coming to judgeall people on earthwith fairness and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2026-09-20T21:31:15Z</dcterms:created>
  <dcterms:modified xsi:type="dcterms:W3CDTF">2026-09-20T21:31:15Z</dcterms:modified>
  <dc:title>Bible.com.au: Psalms 96:1-13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