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018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wonderful! Praise himand bring an offeringinto his temp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on earth, now trembleand worship the Lord,majestic and holy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nounce to the nations,“The Lord is King!The world stands firm,never to be shaken,and he will judge its peoplewith fairness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the heavens and the earthto be glad and celebrate!Command the ocean to roarwith all its creatures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ields to rejoicewith all their crops.Then every tree in the forestwill sing joyful songs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Lord.He is coming to judgeall people on earthwith fairness and tru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 New Song  to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 new song to the Lord!Everyone on this earth,sing praises to the Lord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nd praise his name.Day after day announce,“The Lord has saved us!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every nation on earth,“The Lord is wonderfuland does marvelous things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reat and deservesour greatest praise!He is the only Godworthy of our worship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 nations worship idols,but the Lord createdthe heave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honor and praiseto the Lord,whose power and beautyfill his holy temple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everyone of every nation,“Praise the glorious powerof the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2026-05-25T05:06:52Z</dcterms:created>
  <dcterms:modified xsi:type="dcterms:W3CDTF">2026-05-25T05:06:52Z</dcterms:modified>
  <dc:title>Bible.com.au: Psalms 96:1-13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