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87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6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wonderful! Praise himand bring an offeringinto his templ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on earth, now trembleand worship the Lord,majestic and holy.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nounce to the nations,“The Lord is King!The world stands firm,never to be shaken,and he will judge its peoplewith fairness.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ll the heavens and the earthto be glad and celebrate!Command the ocean to roarwith all its creatures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fields to rejoicewith all their crops.Then every tree in the forestwill sing joyful songs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Lord.He is coming to judgeall people on earthwith fairness and tru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a New Song  to the Lor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a new song to the Lord!Everyone on this earth,sing praises to the Lord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and praise his name.Day after day announce,“The Lord has saved us!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ll every nation on earth,“The Lord is wonderfuland does marvelous things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great and deservesour greatest praise!He is the only Godworthy of our worship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ther nations worship idols,but the Lord createdthe heaven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honor and praiseto the Lord,whose power and beautyfill his holy temple.”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ll everyone of every nation,“Praise the glorious powerof the Lor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2026-07-26T02:20:49Z</dcterms:created>
  <dcterms:modified xsi:type="dcterms:W3CDTF">2026-07-26T02:20:49Z</dcterms:modified>
  <dc:title>Bible.com.au: Psalms 96:1-13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