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stubborn and rebelas your ancestors didat Meribah and Massahout in the dese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ty yearsthey tested God and sawthe things he d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got tired of themand said,“You never show good sense,and you don't understandwhat I want you to do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anger, God told them,“You people will never entermy place of rest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 and Obey the 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joyful songs to the Lord!Praise the mighty rockwhere we are sa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to worship himwith thankful heartsand songs of pra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 greatest God,king over all other g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olds the deepest partof the earth in his hands,and the mountain peaksalso belong 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cean is the Lord'sbecause he made it,and with his own handshe formed the dry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and worshipthe Lord our Creator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ur God,and we are his people,the sheep he takes care ofin his own pasture.Listen to God's voice today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2026-08-13T21:20:06Z</dcterms:created>
  <dcterms:modified xsi:type="dcterms:W3CDTF">2026-08-13T21:20:06Z</dcterms:modified>
  <dc:title>Bible.com.au: Psalms 95:1-11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