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bborn and rebelas your ancestors didat Meribah and Massahout in the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they tested God and sawthe things he d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got tired of themand said,“You never show good sense,and you don't understandwhat I want you to do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anger, God told them,“You people will never entermy place of rest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and Obey the 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joyful songs to the Lord!Praise the mighty rockwhere we are sa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worship himwith thankful heartsand songs of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greatest God,king over all other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olds the deepest partof the earth in his hands,and the mountain peaksalso belong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is the Lord'sbecause he made it,and with his own handshe formed the dry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and worshipthe Lord our Creato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,and we are his people,the sheep he takes care ofin his own pasture.Listen to God's voice today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2026-06-12T00:20:42Z</dcterms:created>
  <dcterms:modified xsi:type="dcterms:W3CDTF">2026-06-12T00:20:42Z</dcterms:modified>
  <dc:title>Bible.com.au: Psalms 95:1-11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