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258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't you fools see?Won't you ever lear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us ears and eyes!Can't he hear and s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nstructs the nationsand gives knowledge to us all.Won't he also correct u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s how uselessour plans really a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bless everyonethat you instruct and teachby using your La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them restfrom their troubles,until a pit can be dugfor the wick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turn your backon your chosen n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and fairnesswill go hand in hand,and all who do rightwill follow a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stand up for meagainst those cruel peopl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d not helped me, Lord,I would soon have goneto the land of sile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unishes  the Guil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elt my feet slipping,you came with your loveand kept me stead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was burdenedwith worries,you comforted meand made me feel secu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opposedto dishonest lawmaker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ng up to murderinnocent victim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 God, are my fortress,that mighty rockwhere I am sa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ay back my enemies,and you will wipe them outfor the evil they di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, you punishthe guilty.Show what you are likeand punish them no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judge the earth.Come and help us!Pay back those proud peoplefor what they have d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the wickedcelebrate and be gla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ose cruel peoplestrut and boas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ush and woundyour chosen nation,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rder widows,foreigners, and orph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ay,“The Lord God of Jacobdoesn't see or know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2026-05-19T16:52:50Z</dcterms:created>
  <dcterms:modified xsi:type="dcterms:W3CDTF">2026-05-19T16:52:50Z</dcterms:modified>
  <dc:title>Bible.com.au: Psalms 94:1-23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