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55356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4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't you fools see?Won't you ever learn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gave us ears and eyes!Can't he hear and see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nstructs the nationsand gives knowledge to us all.Won't he also correct us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knows how uselessour plans really ar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, you bless everyonethat you instruct and teachby using your Law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ive them restfrom their troubles,until a pit can be dugfor the wick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on't turn your backon your chosen nati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ice and fairnesswill go hand in hand,and all who do rightwill follow along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ill stand up for meagainst those cruel people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had not helped me, Lord,I would soon have goneto the land of silenc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Punishes  the Guilty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felt my feet slipping,you came with your loveand kept me stead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I was burdenedwith worries,you comforted meand made me feel secur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are opposedto dishonest lawmakers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gang up to murderinnocent victim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Lord God, are my fortress,that mighty rockwhere I am saf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pay back my enemies,and you will wipe them outfor the evil they di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 God, you punishthe guilty.Show what you are likeand punish them now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judge the earth.Come and help us!Pay back those proud peoplefor what they have don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l the wickedcelebrate and be glad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those cruel peoplestrut and boast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crush and woundyour chosen nation, Lor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urder widows,foreigners, and orphan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say,“The Lord God of Jacobdoesn't see or know.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3">
  <a:themeElements>
    <a:clrScheme name="Theme8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2026-07-08T19:01:34Z</dcterms:created>
  <dcterms:modified xsi:type="dcterms:W3CDTF">2026-07-08T19:01:34Z</dcterms:modified>
  <dc:title>Bible.com.au: Psalms 94:1-23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