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62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3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King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you are King!Majesty and powerare your royal robes.You put the world in place,and it will never be mov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always ruled,and you are eterna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cean is roaring, Lord!The sea is pounding ha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mighty waves are majestic,but you are even more majestic,and you rule over a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decisions are firm,and your temple will alwaysbe beautiful and ho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2026-09-03T07:19:53Z</dcterms:created>
  <dcterms:modified xsi:type="dcterms:W3CDTF">2026-09-03T07:19:53Z</dcterms:modified>
  <dc:title>Bible.com.au: Psalms 93:1-5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