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1012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3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King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you are King!Majesty and powerare your royal robes.You put the world in place,and it will never be mov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always ruled,and you are eterna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cean is roaring, Lord!The sea is pounding ha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mighty waves are majestic,but you are even more majestic,and you rule over al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decisions are firm,and your temple will alwaysbe beautiful and hol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2">
  <a:themeElements>
    <a:clrScheme name="Theme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2026-07-02T12:04:10Z</dcterms:created>
  <dcterms:modified xsi:type="dcterms:W3CDTF">2026-07-02T12:04:10Z</dcterms:modified>
  <dc:title>Bible.com.au: Psalms 93:1-5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