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83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ill ruleover all of us forever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hateful enemieswill be scatteredand then destroy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given methe strength of a wild ox,and you have chosen meto be your very ow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have seen,and my ears have heardthe doom and destructionof my evil enem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will prosperlike palm trees,and they will grow stronglike the cedars of Leban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take rootin your house, Lord God,and they will do we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like treesthat stay healthy and fruitful,even when they are ol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ill say about you,“The Lord always does right!God is our mighty rock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and a song for the Sabbath.)Sing Praises  to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wonderful to be gratefuland to sing your praises,Lord Most High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wonderful each morningto tell about your loveand at night to announcehow faithful you a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njoy praising your nameto the music of harp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everything you domakes me happy,and I sing joyful so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 great things, Lord.Your thoughts are too deep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n ignorant foolto know or underst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wicked sproutand spread like grass,they will be pulled upby their roo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2026-05-25T01:21:10Z</dcterms:created>
  <dcterms:modified xsi:type="dcterms:W3CDTF">2026-05-25T01:21:10Z</dcterms:modified>
  <dc:title>Bible.com.au: Psalms 92:1-15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