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your own eyesyou will see the punishmentof the wic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is your fortress.Run to him for safe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terrible disasterswill strike youor your h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command his angelsto protect youwherever you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arry youin their arms,and you won't hurt your feeton the st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verpowerthe strongest lionsand the most deadly snak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f you love meand truly know who I am,I will rescue youand keep you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in trouble,call out to me.I will answer and be thereto protect and honor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a long lifeand see my saving power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Fortr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under the protectionof God Most Highand stay in the shadowof God All-Power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say to the Lord,“You are my fortress,my place of safety;you are my God,and I trust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safefrom secret trapsand deadly disea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read his wingsover youand keep you secure.His faithfulness is likea shield or a city w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need to worryabout dangers at nightor arrows during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on't fear diseasesthat strike in the darkor sudden disaster at no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be harmed,though thousands fallall around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2026-07-02T10:57:54Z</dcterms:created>
  <dcterms:modified xsi:type="dcterms:W3CDTF">2026-07-02T10:57:54Z</dcterms:modified>
  <dc:title>Bible.com.au: Psalms 91:1-16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