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your own eyesyou will see the punishmentof the wic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ost Highis your fortress.Run to him for safet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 terrible disasterswill strike youor your ho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command his angelsto protect youwherever you g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carry youin their arms,and you won't hurt your feeton the sto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overpowerthe strongest lionsand the most deadly snak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If you love meand truly know who I am,I will rescue youand keep you saf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re in trouble,call out to me.I will answer and be thereto protect and honor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ve a long lifeand see my saving power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Fortr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e under the protectionof God Most Highand stay in the shadowof God All-Powerf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say to the Lord,“You are my fortress,my place of safety;you are my God,and I trust you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keep you safefrom secret trapsand deadly disea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pread his wingsover youand keep you secure.His faithfulness is likea shield or a city w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n't need to worryabout dangers at nightor arrows during the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on't fear diseasesthat strike in the darkor sudden disaster at no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ot be harmed,though thousands fallall around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2026-09-03T07:58:28Z</dcterms:created>
  <dcterms:modified xsi:type="dcterms:W3CDTF">2026-09-03T07:58:28Z</dcterms:modified>
  <dc:title>Bible.com.au: Psalms 91:1-16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