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know all our sins,even those we do in secr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is a burdeneach day we live,then life ends like a sig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 expect seventy years,or maybe eighty,if we are healthy,but even our best yearsbring trouble and sorrow.Suddenly our time is up,and we disapp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knows the full powerof your furious anger,but it is as great as the fearthat we owe to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to use wiselyall the time we ha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Lord! Don't wait!Pity your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orning comes,let your love satisfyall our needs.Then we can celebrateand be glad for what timewe have lef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happy for as longas you caused us troubleand sorr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onderful things for us,your servants,and show your mighty powerto our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treat us with kindnessand let all go well for us.Please let all go well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V(Psalms 90–106)(A prayer by Moses, the man of God.)God Is Etern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in all generationsyou have been our ho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ways been God—long before the birthof the mountains,even before you createdthe earth and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your command we dieand turn back to du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thousand yearsmean nothing to you!They are merely a day gone byor a few hours in th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our lives to an endjust like a dream.We are merely tender gras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prouts and growsin the morning,but dries up by ev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urious anger frightensand destroys u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2026-06-12T00:21:02Z</dcterms:created>
  <dcterms:modified xsi:type="dcterms:W3CDTF">2026-06-12T00:21:02Z</dcterms:modified>
  <dc:title>Bible.com.au: Psalms 90:1-17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