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2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judge the world fairlyand treat all nationswith just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can run to youbecause you are a fortressin times of trou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ho honors your namecan trust you,because you are faithfulto all who depend on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ule from Zion, Lord,and we sing about youto let the nations knoweverything you have d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id not forgetto punish the guiltyor listen to the criesof those in ne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have mercy, Lord!My enemies mistreat me.Keep me from the gatesthat lead to death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ing about youat the gate to Zion.I will be happy therebecause you rescued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the nations fellinto their own pits,and their feet were caughtin their own trap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owed what you are like,and you made certainthat justice is done,but evil people are trappedby their own evil dee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ill go downto the world of the deadto be with those nationsthat forgot about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 To the tune “The Death of the Son.”)Sing Praises to the Lor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and the homelesswon't always be forgottenand without hop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something, Lord!Don't let the nations win.Make them stand trialin your court of la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 nations afraidand let them all discoverjust how weak they a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,with all my heartand tell about the wondersyou have work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ost High, I will rejoice;I will celebrate and singbecause of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enemies face you,they run away and stumbleand are destroy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ake your seat as judge,and your fair decisions provethat I was in the r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arn the nationsand destroy evil people;you wipe out their namesforever and 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enemies are destroyedcompletely for all time.Their cities are torn down,and they will neverbe remembered ag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ule forever, Lord,and you are on your throne,ready for judgme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2026-08-02T14:28:52Z</dcterms:created>
  <dcterms:modified xsi:type="dcterms:W3CDTF">2026-08-02T14:28:52Z</dcterms:modified>
  <dc:title>Bible.com.au: Psalms 9:1-20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