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4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judge the world fairlyand treat all nationswith jus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can run to youbecause you are a fortressin times of tr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honors your namecan trust you,because you are faithfulto all who depend on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ule from Zion, Lord,and we sing about youto let the nations knoweverything you have 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d not forgetto punish the guiltyor listen to the criesof those in ne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ave mercy, Lord!My enemies mistreat me.Keep me from the gatesthat lead to dea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ing about youat the gate to Zion.I will be happy therebecause you rescu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the nations fellinto their own pits,and their feet were caughtin their own trap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wed what you are like,and you made certainthat justice is done,but evil people are trappedby their own evil dee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go downto the world of the deadto be with those nationsthat forgot about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To the tune “The Death of the Son.”)Sing Praises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 homelesswon't always be forgottenand without hop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Lord!Don't let the nations win.Make them stand trialin your court of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nations afraidand let them all discoverjust how weak they a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with all my heartand tell about the wondersyou have work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ost High, I will rejoice;I will celebrate and singbecause of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enemies face you,they run away and stumbleand are destroy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ke your seat as judge,and your fair decisions provethat I was in the r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arn the nationsand destroy evil people;you wipe out their namesforever and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nemies are destroyedcompletely for all time.Their cities are torn down,and they will neverbe remembered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ule forever, Lord,and you are on your throne,ready for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2026-06-02T00:46:40Z</dcterms:created>
  <dcterms:modified xsi:type="dcterms:W3CDTF">2026-06-02T00:46:40Z</dcterms:modified>
  <dc:title>Bible.com.au: Psalms 9:1-20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