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9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Lord God All-Powerful!No one is as lovingand faithful as you a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ule the roaring seaand calm its wav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ushed the monster Rahab,and with your powerful armyou scattered your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nd the earthbelong to you.And so does the worldwith all its peoplebecause you created the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thing else.Mount Tabor and Mount Hermongladly praise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strong and mighty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kingdom is ruledby justice and fairnesswith love and faithfulnessleading the 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bless thosewho join in the festivaland walk in the brightnessof your presen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happy all daybecause of you,and your saving powerbrings honor to 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own glorious powermakes us strong,and because of your kindness,our strength increas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by Ethan the Ezrahite.)The Lord's Agreement  with Davi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our King,the Holy One of Israel,you are truly our shie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vision, you once saidto your faithful followers:“I have helped a mighty hero.I chose him from my peopleand made him famo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, my servant, is the oneI chose to be king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always be thereto help and strengthe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 enemy will outsmart David,and he won't be defeatedby any hateful peo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rike down and crushhis troublesome enem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always be ableto depend on my love,and I will make him strongwith my own pow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et him rule the landsacross the rivers and sea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ay to me,‘You are my Fatherand my God,as well as the mighty rockwhere I am safe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chosen Davidas my first-born son,and he will be the rulerof all kings on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I will singof your love forever.Everyone yet to be bornwill hear me praiseyour faithfulnes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 for him will last,and my agreement with himwill never be brok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e of David's descendantswill always be king,and his family will ruleuntil the sky disappear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some of his childrenshould reject my Lawand refuse my instruction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uppose they should disobeyall of my teaching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correctand punish thembecause of their sin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always love Davidand faithfully keep allof my promises to hi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on't break my agreementor go back on my w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worn once and for allby my own holy name,and I won't lie to Davi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amily will always rule.I will let his kingdom lastas long as the sun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onappear in the sky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ll them, “God's lovecan always be trusted,and his faithfulness lastsas long as the heavens.”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now angry, Lord,and you have turned your backon your chosen ki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oke off your agreementwith your servant, the king,and you completely destroyedhis kingdo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lls of his cityhave been broken through,and every fortressnow lies in rui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pass bytake what they want,and nations everywherejoke about the king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his enemies powerfuland let them celebrat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forced him to retreatbecause you did not fighton his sid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ook his crownand threw his thronein the dir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an old man of himand put him to sha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, Lord?Will you hide forever?How long will your angerkeep burning like fir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ife is short!Why did you empty our livesof all meaning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id, “David, my servant,is my chosen one,and this is the agreementI made with him: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escape the powerof death and the grav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where is the loveyou have always shownand that you promisedso faithfully to David?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servant, Lord!People make jokes about me,and I suffer many insults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chosen one,but your enemies chaseand make fun of m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we praise youforever. Amen and ame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, one of your descendantswill always be king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let the heavensnow praise your miracles,and let all your angelspraise your faithful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who live in the heavenscan compare with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most fearsomeof all who live in heaven;all the others fearand greatly honor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2026-08-18T13:53:52Z</dcterms:created>
  <dcterms:modified xsi:type="dcterms:W3CDTF">2026-08-18T13:53:52Z</dcterms:modified>
  <dc:title>Bible.com.au: Psalms 89:1-52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