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presProps" Target="presProps.xml"/>
  <Relationship Id="rId59" Type="http://schemas.openxmlformats.org/officeDocument/2006/relationships/viewProps" Target="viewProps.xml"/>
  <Relationship Id="rId6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4628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9:1-5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Lord God All-Powerful!No one is as lovingand faithful as you ar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rule the roaring seaand calm its wav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rushed the monster Rahab,and with your powerful armyou scattered your enemi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vens and the earthbelong to you.And so does the worldwith all its peoplebecause you created them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verything else.Mount Tabor and Mount Hermongladly praise you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strong and mighty!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kingdom is ruledby justice and fairnesswith love and faithfulnessleading the wa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, you bless thosewho join in the festivaland walk in the brightnessof your presenc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re happy all daybecause of you,and your saving powerbrings honor to u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own glorious powermakes us strong,and because of your kindness,our strength increas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special psalm by Ethan the Ezrahite.)The Lord's Agreement  with Davi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 and our King,the Holy One of Israel,you are truly our shiel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 vision, you once saidto your faithful followers:“I have helped a mighty hero.I chose him from my peopleand made him famou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vid, my servant, is the oneI chose to be king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always be thereto help and strengthen hi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o enemy will outsmart David,and he won't be defeatedby any hateful peopl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trike down and crushhis troublesome enemi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always be ableto depend on my love,and I will make him strongwith my own powe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let him rule the landsacross the rivers and sea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say to me,‘You are my Fatherand my God,as well as the mighty rockwhere I am safe.’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have chosen Davidas my first-born son,and he will be the rulerof all kings on eart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, I will singof your love forever.Everyone yet to be bornwill hear me praiseyour faithfulnes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ove for him will last,and my agreement with himwill never be broken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One of David's descendantswill always be king,and his family will ruleuntil the sky disappear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ppose some of his childrenshould reject my Lawand refuse my instruction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suppose they should disobeyall of my teaching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ill correctand punish thembecause of their sin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always love Davidand faithfully keep allof my promises to him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won't break my agreementor go back on my word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worn once and for allby my own holy name,and I won't lie to David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family will always rule.I will let his kingdom lastas long as the sun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onappear in the sky.”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ell them, “God's lovecan always be trusted,and his faithfulness lastsas long as the heavens.”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now angry, Lord,and you have turned your backon your chosen king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broke off your agreementwith your servant, the king,and you completely destroyedhis kingdom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lls of his cityhave been broken through,and every fortressnow lies in ruins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ho pass bytake what they want,and nations everywherejoke about the king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de his enemies powerfuland let them celebrate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forced him to retreatbecause you did not fighton his side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ook his crownand threw his thronein the dirt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de an old man of himand put him to shame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uch longer, Lord?Will you hide forever?How long will your angerkeep burning like fire?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, life is short!Why did you empty our livesof all meaning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aid, “David, my servant,is my chosen one,and this is the agreementI made with him: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can escape the powerof death and the grave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, where is the loveyou have always shownand that you promisedso faithfully to David?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your servant, Lord!People make jokes about me,and I suffer many insults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your chosen one,but your enemies chaseand make fun of me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, we praise youforever. Amen and amen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vid, one of your descendantswill always be king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, let the heavensnow praise your miracles,and let all your angelspraise your faithfulnes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ne who live in the heavenscan compare with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the most fearsomeof all who live in heaven;all the others fearand greatly honor yo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2026-06-22T12:06:50Z</dcterms:created>
  <dcterms:modified xsi:type="dcterms:W3CDTF">2026-06-22T12:06:50Z</dcterms:modified>
  <dc:title>Bible.com.au: Psalms 89:1-52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