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my friends turnin horror from me.I am a prisonerwho cannot escap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almost blindbecause of my sorrow.Each day I lift my handsin prayer to you,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ork miraclesfor the dead?Do they stand upand praise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love and loyaltyannounced in the worldof the dea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ey know of your miraclesor your saving powerin the dark world belowwhere all is forgotte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morning I prayto you,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reject me?Why do you turn from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I was a child,I have been sickand close to death.You have terrified meand made me helpl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is like a flood!And I am shatteredby your furious attack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trike each dayand from every si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by the clan of Korah for the music leader. To the tune “Mahalath Leannoth.” A special psalm by Heman the Ezrahite.)A Prayer When You  Can't Find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and neighborshave turned against mebecause of you,and now darknessis my only compan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ep me safe, Lord God.So when I pray at nigh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 carefullyto each of my concer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eeply troubledand close to death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good as deadand completely helpl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 better offthan those in the grave,those you have forgottenand no longer hel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me in the deepestand darkest grav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rolls over melike ocean wa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2026-06-14T14:42:30Z</dcterms:created>
  <dcterms:modified xsi:type="dcterms:W3CDTF">2026-06-14T14:42:30Z</dcterms:modified>
  <dc:title>Bible.com.au: Psalms 88:1-18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