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and a song by the clan of Korah.)The Glory of Mount Z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was built by the Lordon the holy mountai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oves that citymore than any other placein all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you are the city of God,and wonderful thingsare told about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, Babylonia, Philistia,Phoenicia, and Ethiopiaare some of those nationsthat know you,and their people all say,“I was born in Zion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ost High will strengthenthe city of Zion.Then everyone will say,“We were born here too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make a listof his people,and all who were born herewill be inclu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ing or dance will say,“I too am from Zion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2026-06-14T14:41:14Z</dcterms:created>
  <dcterms:modified xsi:type="dcterms:W3CDTF">2026-06-14T14:41:14Z</dcterms:modified>
  <dc:title>Bible.com.au: Psalms 87:1-7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