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and a song by the clan of Korah.)The Glory of Mount Z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was built by the Lordon the holy mountai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ves that citymore than any other placein all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you are the city of God,and wonderful thingsare told abou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, Babylonia, Philistia,Phoenicia, and Ethiopiaare some of those nationsthat know you,and their people all say,“I was born in Zion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ost High will strengthenthe city of Zion.Then everyone will say,“We were born here too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make a listof his people,and all who were born herewill be inclu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ing or dance will say,“I too am from Zio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Psalms 87:1-7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