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6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ther gods are like you;only you work miracl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reated each nation,and they will all bow downto worship and honor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rform great wondersbecause you alone are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o follow you,and I will obey your truth.Always keep me faith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my heart I thank you.I praise you, Lord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for me is so greatthat you protected mefrom death and the gra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and violent enemies,who don't care about you,have ganged up to attackand kill 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the Lord God,are kind and merciful.You don't easily get angry,and your lovecan always be trus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erve you, Lord,and I am the childof one of your servants.Look on me with kindness.Make me strong and save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that you approve of me!Then my hateful enemieswill feel like fools,because you have helpedand comforte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rayer by David.)A Prayer for Hel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, Lord,and answer my prayer!I am poor and helpl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 and save mebecause you are my God.I am your faithful servant,and I trust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kind to me!I pray to you all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y heart glad!I serve you,and my prayer is since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ingly forgive,and your love is always therefor those who pray 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e listen, Lord!Answer my prayer for hel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in trouble, I pray,knowing you will list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2026-06-14T14:41:26Z</dcterms:created>
  <dcterms:modified xsi:type="dcterms:W3CDTF">2026-06-14T14:41:26Z</dcterms:modified>
  <dc:title>Bible.com.au: Psalms 86:1-17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