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ther gods are like you;only you work mirac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each nation,and they will all bow downto worship and honor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rform great wondersbecause you alone are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follow you,and I will obey your truth.Always keep me faith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 I thank you.I praise you, Lord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for me is so greatthat you protected mefrom death and the gra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violent enemies,who don't care about you,have ganged up to attackand kill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the Lord God,are kind and merciful.You don't easily get angry,and your lovecan always be trus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rve you, Lord,and I am the childof one of your servants.Look on me with kindness.Make me strong and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you approve of me!Then my hateful enemieswill feel like fools,because you have helpedand comfort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by David.)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Lord,and answer my prayer!I am poor and helpl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nd save mebecause you are my God.I am your faithful servant,and I trust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to me!I pray to you all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y heart glad!I serve you,and my prayer is sinc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ingly forgive,and your love is always therefor those who pray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Lord!Answer my prayer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in trouble, I pray,knowing you will lis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2026-06-14T15:50:20Z</dcterms:created>
  <dcterms:modified xsi:type="dcterms:W3CDTF">2026-06-14T15:50:20Z</dcterms:modified>
  <dc:title>Bible.com.au: Psalms 86:1-17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