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22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sten to you, Lord God,because you promise peaceto those who are faithfuland no longer fool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eady to rescueeveryone who worships you,so that you will live with usin all your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and loyaltywill come together;goodness and peacewill uni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yalty will sproutfrom the ground;justice will look downfrom the sky abo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will bless us;our land will producewonderful crop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will march in front,making a pathfor you to follo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the clan of Korah for the music leader.)A Prayer for Pea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have blessedyour landand made all go wellfor Jacob's descendan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forgiven the sinand taken away the guiltof your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ierce anger is no longeraimed at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 save us!Please bring us back homeand don't be ang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always be angrywith us and our familie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give us fresh lifeand let your people be gladbecause of you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us your loveand save u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2026-06-14T22:25:53Z</dcterms:created>
  <dcterms:modified xsi:type="dcterms:W3CDTF">2026-06-14T22:25:53Z</dcterms:modified>
  <dc:title>Bible.com.au: Psalms 85:1-13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