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6857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84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 God All-Powerful,the God of Jacob,please answer my prayer!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the shieldthat protects your people,and I am your chosen one.Won't you smile on me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day in your templeis better than a thousandanywhere else.I would rather servein your house,than live in the homesof the wick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Lord and our God,you are like the sunand also like a shield.You treat us with kindnessand with honor,never denying any good thingto those who live righ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 God All-Powerful,you bless everyonewho trusts you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For the music leader. A psalm by the clan of Korah.)The Joy of Worship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 God All-Powerful,your temple is so lovely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ep in my heart I longfor your temple,and with all that I amI sing joyful songs to you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 God All-Powerful,my King and my God,sparrows find a homenear your altars;swallows build nests thereto raise their young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bless everyonewho lives in your house,and they sing your prais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bless all who dependon you for their strengthand all who deeply desireto visit your templ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y reach Dry Valley,springs start flowing,and the autumn rain fills itwith pools of water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people grow stronger,and you, the God of gods,will be seen in Zio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7">
  <a:themeElements>
    <a:clrScheme name="Theme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2026-06-14T15:51:37Z</dcterms:created>
  <dcterms:modified xsi:type="dcterms:W3CDTF">2026-06-14T15:51:37Z</dcterms:modified>
  <dc:title>Bible.com.au: Psalms 84:1-12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