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the God of Jacob,please answer my prayer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shieldthat protects your people,and I am your chosen one.Won't you smile on m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in your templeis better than a thousandanywhere else.I would rather servein your house,than live in the homes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 are like the sunand also like a shield.You treat us with kindnessand with honor,never denying any good thingto those who live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you bless everyonewho trusts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A psalm by the clan of Korah.)The Joy of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your temple is so lovel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in my heart I longfor your temple,and with all that I amI sing joyful songs 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my King and my God,sparrows find a homenear your altars;swallows build nests thereto raise their you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everyonewho lives in your house,and they sing your pra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all who dependon you for their strengthand all who deeply desireto visit your tem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reach Dry Valley,springs start flowing,and the autumn rain fills itwith pools of 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grow stronger,and you, the God of gods,will be seen 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2026-06-14T14:42:19Z</dcterms:created>
  <dcterms:modified xsi:type="dcterms:W3CDTF">2026-06-14T14:42:19Z</dcterms:modified>
  <dc:title>Bible.com.au: Psalms 84:1-12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